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slides/slide62.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presentation.xml" ContentType="application/vnd.openxmlformats-officedocument.presentationml.presentation.main+xml"/>
  <Override PartName="/ppt/slides/slide6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39.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s/slide49.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slideMasters/slideMaster1.xml" ContentType="application/vnd.openxmlformats-officedocument.presentationml.slideMaster+xml"/>
  <Override PartName="/ppt/slideLayouts/slideLayout67.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59.xml" ContentType="application/vnd.openxmlformats-officedocument.presentationml.slideLayout+xml"/>
  <Override PartName="/ppt/notesSlides/notesSlide7.xml" ContentType="application/vnd.openxmlformats-officedocument.presentationml.notesSlide+xml"/>
  <Override PartName="/ppt/slideLayouts/slideLayout33.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notesSlides/notesSlide1.xml" ContentType="application/vnd.openxmlformats-officedocument.presentationml.notesSlide+xml"/>
  <Override PartName="/ppt/slideLayouts/slideLayout32.xml" ContentType="application/vnd.openxmlformats-officedocument.presentationml.slideLayout+xml"/>
  <Override PartName="/ppt/notesSlides/notesSlide9.xml" ContentType="application/vnd.openxmlformats-officedocument.presentationml.notesSlide+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26.xml" ContentType="application/vnd.openxmlformats-officedocument.presentationml.slideLayout+xml"/>
  <Override PartName="/ppt/notesSlides/notesSlide17.xml" ContentType="application/vnd.openxmlformats-officedocument.presentationml.notesSlide+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9.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2.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38.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37.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notesSlides/notesSlide18.xml" ContentType="application/vnd.openxmlformats-officedocument.presentationml.notesSlide+xml"/>
  <Override PartName="/ppt/slideLayouts/slideLayout58.xml" ContentType="application/vnd.openxmlformats-officedocument.presentationml.slideLayout+xml"/>
  <Override PartName="/ppt/notesSlides/notesSlide19.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42.xml" ContentType="application/vnd.openxmlformats-officedocument.presentationml.notesSlide+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slideLayouts/slideLayout21.xml" ContentType="application/vnd.openxmlformats-officedocument.presentationml.slideLayout+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notesSlides/notesSlide4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24.xml" ContentType="application/vnd.openxmlformats-officedocument.presentationml.notesSlide+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notesSlides/notesSlide25.xml" ContentType="application/vnd.openxmlformats-officedocument.presentationml.notesSlide+xml"/>
  <Override PartName="/ppt/slideLayouts/slideLayout54.xml" ContentType="application/vnd.openxmlformats-officedocument.presentationml.slideLayout+xml"/>
  <Override PartName="/ppt/notesSlides/notesSlide23.xml" ContentType="application/vnd.openxmlformats-officedocument.presentationml.notesSlide+xml"/>
  <Override PartName="/ppt/slideLayouts/slideLayout46.xml" ContentType="application/vnd.openxmlformats-officedocument.presentationml.slideLayout+xml"/>
  <Override PartName="/ppt/notesSlides/notesSlide22.xml" ContentType="application/vnd.openxmlformats-officedocument.presentationml.notesSlide+xml"/>
  <Override PartName="/ppt/slideLayouts/slideLayout43.xml" ContentType="application/vnd.openxmlformats-officedocument.presentationml.slideLayout+xml"/>
  <Override PartName="/ppt/notesSlides/notesSlide20.xml" ContentType="application/vnd.openxmlformats-officedocument.presentationml.notesSlide+xml"/>
  <Override PartName="/ppt/slideLayouts/slideLayout44.xml" ContentType="application/vnd.openxmlformats-officedocument.presentationml.slideLayout+xml"/>
  <Override PartName="/ppt/notesSlides/notesSlide21.xml" ContentType="application/vnd.openxmlformats-officedocument.presentationml.notesSlide+xml"/>
  <Override PartName="/ppt/slideLayouts/slideLayout45.xml" ContentType="application/vnd.openxmlformats-officedocument.presentationml.slideLayout+xml"/>
  <Override PartName="/ppt/notesSlides/notesSlide36.xml" ContentType="application/vnd.openxmlformats-officedocument.presentationml.notesSlide+xml"/>
  <Override PartName="/ppt/notesSlides/notesSlide26.xml" ContentType="application/vnd.openxmlformats-officedocument.presentationml.notesSlide+xml"/>
  <Override PartName="/ppt/slideLayouts/slideLayout52.xml" ContentType="application/vnd.openxmlformats-officedocument.presentationml.slideLayout+xml"/>
  <Override PartName="/ppt/slideLayouts/slideLayout24.xml" ContentType="application/vnd.openxmlformats-officedocument.presentationml.slideLayou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slideLayouts/slideLayout47.xml" ContentType="application/vnd.openxmlformats-officedocument.presentationml.slideLayout+xml"/>
  <Override PartName="/ppt/notesSlides/notesSlide30.xml" ContentType="application/vnd.openxmlformats-officedocument.presentationml.notesSlide+xml"/>
  <Override PartName="/ppt/slideLayouts/slideLayout51.xml" ContentType="application/vnd.openxmlformats-officedocument.presentationml.slideLayout+xml"/>
  <Override PartName="/ppt/notesSlides/notesSlide27.xml" ContentType="application/vnd.openxmlformats-officedocument.presentationml.notesSlide+xml"/>
  <Override PartName="/ppt/slideLayouts/slideLayout50.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53.xml" ContentType="application/vnd.openxmlformats-officedocument.presentationml.slideLayout+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0" r:id="rId4"/>
    <p:sldMasterId id="2147483699" r:id="rId5"/>
    <p:sldMasterId id="2147483708" r:id="rId6"/>
    <p:sldMasterId id="2147483738" r:id="rId7"/>
    <p:sldMasterId id="2147483751" r:id="rId8"/>
  </p:sldMasterIdLst>
  <p:notesMasterIdLst>
    <p:notesMasterId r:id="rId73"/>
  </p:notesMasterIdLst>
  <p:sldIdLst>
    <p:sldId id="356" r:id="rId9"/>
    <p:sldId id="357" r:id="rId10"/>
    <p:sldId id="299" r:id="rId11"/>
    <p:sldId id="344" r:id="rId12"/>
    <p:sldId id="345" r:id="rId13"/>
    <p:sldId id="346" r:id="rId14"/>
    <p:sldId id="317" r:id="rId15"/>
    <p:sldId id="257" r:id="rId16"/>
    <p:sldId id="335" r:id="rId17"/>
    <p:sldId id="258" r:id="rId18"/>
    <p:sldId id="336" r:id="rId19"/>
    <p:sldId id="347" r:id="rId20"/>
    <p:sldId id="338" r:id="rId21"/>
    <p:sldId id="348" r:id="rId22"/>
    <p:sldId id="339" r:id="rId23"/>
    <p:sldId id="301" r:id="rId24"/>
    <p:sldId id="259" r:id="rId25"/>
    <p:sldId id="321" r:id="rId26"/>
    <p:sldId id="260" r:id="rId27"/>
    <p:sldId id="304" r:id="rId28"/>
    <p:sldId id="305" r:id="rId29"/>
    <p:sldId id="306" r:id="rId30"/>
    <p:sldId id="307" r:id="rId31"/>
    <p:sldId id="308" r:id="rId32"/>
    <p:sldId id="309" r:id="rId33"/>
    <p:sldId id="263" r:id="rId34"/>
    <p:sldId id="264" r:id="rId35"/>
    <p:sldId id="291" r:id="rId36"/>
    <p:sldId id="349" r:id="rId37"/>
    <p:sldId id="268" r:id="rId38"/>
    <p:sldId id="271" r:id="rId39"/>
    <p:sldId id="326" r:id="rId40"/>
    <p:sldId id="262" r:id="rId41"/>
    <p:sldId id="272" r:id="rId42"/>
    <p:sldId id="273" r:id="rId43"/>
    <p:sldId id="274" r:id="rId44"/>
    <p:sldId id="327" r:id="rId45"/>
    <p:sldId id="275" r:id="rId46"/>
    <p:sldId id="276" r:id="rId47"/>
    <p:sldId id="351" r:id="rId48"/>
    <p:sldId id="341" r:id="rId49"/>
    <p:sldId id="292" r:id="rId50"/>
    <p:sldId id="293" r:id="rId51"/>
    <p:sldId id="352" r:id="rId52"/>
    <p:sldId id="280" r:id="rId53"/>
    <p:sldId id="281" r:id="rId54"/>
    <p:sldId id="282" r:id="rId55"/>
    <p:sldId id="294" r:id="rId56"/>
    <p:sldId id="284" r:id="rId57"/>
    <p:sldId id="302" r:id="rId58"/>
    <p:sldId id="295" r:id="rId59"/>
    <p:sldId id="353" r:id="rId60"/>
    <p:sldId id="286" r:id="rId61"/>
    <p:sldId id="329" r:id="rId62"/>
    <p:sldId id="296" r:id="rId63"/>
    <p:sldId id="330" r:id="rId64"/>
    <p:sldId id="331" r:id="rId65"/>
    <p:sldId id="287" r:id="rId66"/>
    <p:sldId id="319" r:id="rId67"/>
    <p:sldId id="334" r:id="rId68"/>
    <p:sldId id="343" r:id="rId69"/>
    <p:sldId id="342" r:id="rId70"/>
    <p:sldId id="340" r:id="rId71"/>
    <p:sldId id="35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autoAdjust="0"/>
    <p:restoredTop sz="79184" autoAdjust="0"/>
  </p:normalViewPr>
  <p:slideViewPr>
    <p:cSldViewPr snapToGrid="0">
      <p:cViewPr varScale="1">
        <p:scale>
          <a:sx n="54" d="100"/>
          <a:sy n="54" d="100"/>
        </p:scale>
        <p:origin x="5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notesMaster" Target="notesMasters/notesMaster1.xml"/><Relationship Id="rId78"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65A97-2C19-441B-923C-B1A834393AAF}" type="datetimeFigureOut">
              <a:rPr lang="en-CA" smtClean="0"/>
              <a:t>2020-11-27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ECAEB-7152-4F49-925E-5FCBC8549675}" type="slidenum">
              <a:rPr lang="en-CA" smtClean="0"/>
              <a:t>‹#›</a:t>
            </a:fld>
            <a:endParaRPr lang="en-CA"/>
          </a:p>
        </p:txBody>
      </p:sp>
    </p:spTree>
    <p:extLst>
      <p:ext uri="{BB962C8B-B14F-4D97-AF65-F5344CB8AC3E}">
        <p14:creationId xmlns:p14="http://schemas.microsoft.com/office/powerpoint/2010/main" val="371056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doi.org/10.1007/s10597-017-0201-0"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CA" dirty="0"/>
              <a:t>Clinician </a:t>
            </a:r>
          </a:p>
          <a:p>
            <a:pPr marL="457200" indent="-457200">
              <a:buFontTx/>
              <a:buChar char="-"/>
            </a:pPr>
            <a:r>
              <a:rPr lang="en-CA" dirty="0"/>
              <a:t>Service provider</a:t>
            </a:r>
          </a:p>
          <a:p>
            <a:pPr marL="457200" indent="-457200">
              <a:buFontTx/>
              <a:buChar char="-"/>
            </a:pPr>
            <a:r>
              <a:rPr lang="en-CA" dirty="0"/>
              <a:t>Admin</a:t>
            </a:r>
          </a:p>
          <a:p>
            <a:pPr marL="457200" indent="-457200">
              <a:buFontTx/>
              <a:buChar char="-"/>
            </a:pPr>
            <a:r>
              <a:rPr lang="en-CA" dirty="0"/>
              <a:t>Youth</a:t>
            </a:r>
          </a:p>
          <a:p>
            <a:pPr marL="457200" indent="-457200">
              <a:buFontTx/>
              <a:buChar char="-"/>
            </a:pPr>
            <a:r>
              <a:rPr lang="en-CA" dirty="0"/>
              <a:t>Caregiver/Family member</a:t>
            </a:r>
          </a:p>
          <a:p>
            <a:pPr marL="457200" indent="-457200">
              <a:buFontTx/>
              <a:buChar char="-"/>
            </a:pPr>
            <a:r>
              <a:rPr lang="en-CA" dirty="0"/>
              <a:t>Researcher</a:t>
            </a:r>
          </a:p>
          <a:p>
            <a:pPr marL="457200" indent="-457200">
              <a:buFontTx/>
              <a:buChar char="-"/>
            </a:pPr>
            <a:r>
              <a:rPr lang="en-CA" dirty="0"/>
              <a:t>Policy maker </a:t>
            </a:r>
          </a:p>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a:t>
            </a:fld>
            <a:endParaRPr lang="en-CA"/>
          </a:p>
        </p:txBody>
      </p:sp>
    </p:spTree>
    <p:extLst>
      <p:ext uri="{BB962C8B-B14F-4D97-AF65-F5344CB8AC3E}">
        <p14:creationId xmlns:p14="http://schemas.microsoft.com/office/powerpoint/2010/main" val="77518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5"/>
          </p:nvPr>
        </p:nvSpPr>
        <p:spPr/>
        <p:txBody>
          <a:bodyPr/>
          <a:lstStyle/>
          <a:p>
            <a:fld id="{66872146-EC7A-FB46-848E-F5C4FEE097E3}" type="slidenum">
              <a:rPr lang="en-US" smtClean="0"/>
              <a:t>13</a:t>
            </a:fld>
            <a:endParaRPr lang="en-US" dirty="0"/>
          </a:p>
        </p:txBody>
      </p:sp>
    </p:spTree>
    <p:extLst>
      <p:ext uri="{BB962C8B-B14F-4D97-AF65-F5344CB8AC3E}">
        <p14:creationId xmlns:p14="http://schemas.microsoft.com/office/powerpoint/2010/main" val="158280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14</a:t>
            </a:fld>
            <a:endParaRPr lang="en-CA"/>
          </a:p>
        </p:txBody>
      </p:sp>
    </p:spTree>
    <p:extLst>
      <p:ext uri="{BB962C8B-B14F-4D97-AF65-F5344CB8AC3E}">
        <p14:creationId xmlns:p14="http://schemas.microsoft.com/office/powerpoint/2010/main" val="51365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66872146-EC7A-FB46-848E-F5C4FEE097E3}" type="slidenum">
              <a:rPr lang="en-US" smtClean="0"/>
              <a:t>15</a:t>
            </a:fld>
            <a:endParaRPr lang="en-US" dirty="0"/>
          </a:p>
        </p:txBody>
      </p:sp>
    </p:spTree>
    <p:extLst>
      <p:ext uri="{BB962C8B-B14F-4D97-AF65-F5344CB8AC3E}">
        <p14:creationId xmlns:p14="http://schemas.microsoft.com/office/powerpoint/2010/main" val="302003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746125"/>
            <a:ext cx="3252788" cy="1830388"/>
          </a:xfrm>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5"/>
          </p:nvPr>
        </p:nvSpPr>
        <p:spPr/>
        <p:txBody>
          <a:bodyPr/>
          <a:lstStyle/>
          <a:p>
            <a:fld id="{66872146-EC7A-FB46-848E-F5C4FEE097E3}" type="slidenum">
              <a:rPr lang="en-US" smtClean="0"/>
              <a:t>16</a:t>
            </a:fld>
            <a:endParaRPr lang="en-US" dirty="0"/>
          </a:p>
        </p:txBody>
      </p:sp>
    </p:spTree>
    <p:extLst>
      <p:ext uri="{BB962C8B-B14F-4D97-AF65-F5344CB8AC3E}">
        <p14:creationId xmlns:p14="http://schemas.microsoft.com/office/powerpoint/2010/main" val="575857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a:t>
            </a:r>
          </a:p>
        </p:txBody>
      </p:sp>
      <p:sp>
        <p:nvSpPr>
          <p:cNvPr id="4" name="Slide Number Placeholder 3"/>
          <p:cNvSpPr>
            <a:spLocks noGrp="1"/>
          </p:cNvSpPr>
          <p:nvPr>
            <p:ph type="sldNum" sz="quarter" idx="10"/>
          </p:nvPr>
        </p:nvSpPr>
        <p:spPr/>
        <p:txBody>
          <a:bodyPr/>
          <a:lstStyle/>
          <a:p>
            <a:fld id="{2CFECAEB-7152-4F49-925E-5FCBC8549675}" type="slidenum">
              <a:rPr lang="en-CA" smtClean="0"/>
              <a:t>17</a:t>
            </a:fld>
            <a:endParaRPr lang="en-CA"/>
          </a:p>
        </p:txBody>
      </p:sp>
    </p:spTree>
    <p:extLst>
      <p:ext uri="{BB962C8B-B14F-4D97-AF65-F5344CB8AC3E}">
        <p14:creationId xmlns:p14="http://schemas.microsoft.com/office/powerpoint/2010/main" val="3849972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18</a:t>
            </a:fld>
            <a:endParaRPr lang="en-CA"/>
          </a:p>
        </p:txBody>
      </p:sp>
    </p:spTree>
    <p:extLst>
      <p:ext uri="{BB962C8B-B14F-4D97-AF65-F5344CB8AC3E}">
        <p14:creationId xmlns:p14="http://schemas.microsoft.com/office/powerpoint/2010/main" val="506100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19</a:t>
            </a:fld>
            <a:endParaRPr lang="en-CA"/>
          </a:p>
        </p:txBody>
      </p:sp>
    </p:spTree>
    <p:extLst>
      <p:ext uri="{BB962C8B-B14F-4D97-AF65-F5344CB8AC3E}">
        <p14:creationId xmlns:p14="http://schemas.microsoft.com/office/powerpoint/2010/main" val="278824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72146-EC7A-FB46-848E-F5C4FEE097E3}" type="slidenum">
              <a:rPr lang="en-US" smtClean="0"/>
              <a:t>20</a:t>
            </a:fld>
            <a:endParaRPr lang="en-US" dirty="0"/>
          </a:p>
        </p:txBody>
      </p:sp>
    </p:spTree>
    <p:extLst>
      <p:ext uri="{BB962C8B-B14F-4D97-AF65-F5344CB8AC3E}">
        <p14:creationId xmlns:p14="http://schemas.microsoft.com/office/powerpoint/2010/main" val="196646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72146-EC7A-FB46-848E-F5C4FEE097E3}" type="slidenum">
              <a:rPr lang="en-US" smtClean="0"/>
              <a:t>21</a:t>
            </a:fld>
            <a:endParaRPr lang="en-US" dirty="0"/>
          </a:p>
        </p:txBody>
      </p:sp>
    </p:spTree>
    <p:extLst>
      <p:ext uri="{BB962C8B-B14F-4D97-AF65-F5344CB8AC3E}">
        <p14:creationId xmlns:p14="http://schemas.microsoft.com/office/powerpoint/2010/main" val="177472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72146-EC7A-FB46-848E-F5C4FEE097E3}" type="slidenum">
              <a:rPr lang="en-US" smtClean="0"/>
              <a:t>22</a:t>
            </a:fld>
            <a:endParaRPr lang="en-US" dirty="0"/>
          </a:p>
        </p:txBody>
      </p:sp>
    </p:spTree>
    <p:extLst>
      <p:ext uri="{BB962C8B-B14F-4D97-AF65-F5344CB8AC3E}">
        <p14:creationId xmlns:p14="http://schemas.microsoft.com/office/powerpoint/2010/main" val="70663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Yes/No</a:t>
            </a:r>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5</a:t>
            </a:fld>
            <a:endParaRPr lang="en-CA"/>
          </a:p>
        </p:txBody>
      </p:sp>
    </p:spTree>
    <p:extLst>
      <p:ext uri="{BB962C8B-B14F-4D97-AF65-F5344CB8AC3E}">
        <p14:creationId xmlns:p14="http://schemas.microsoft.com/office/powerpoint/2010/main" val="2894301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72146-EC7A-FB46-848E-F5C4FEE097E3}" type="slidenum">
              <a:rPr lang="en-US" smtClean="0"/>
              <a:t>23</a:t>
            </a:fld>
            <a:endParaRPr lang="en-US" dirty="0"/>
          </a:p>
        </p:txBody>
      </p:sp>
    </p:spTree>
    <p:extLst>
      <p:ext uri="{BB962C8B-B14F-4D97-AF65-F5344CB8AC3E}">
        <p14:creationId xmlns:p14="http://schemas.microsoft.com/office/powerpoint/2010/main" val="304806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72146-EC7A-FB46-848E-F5C4FEE097E3}" type="slidenum">
              <a:rPr lang="en-US" smtClean="0"/>
              <a:t>24</a:t>
            </a:fld>
            <a:endParaRPr lang="en-US" dirty="0"/>
          </a:p>
        </p:txBody>
      </p:sp>
    </p:spTree>
    <p:extLst>
      <p:ext uri="{BB962C8B-B14F-4D97-AF65-F5344CB8AC3E}">
        <p14:creationId xmlns:p14="http://schemas.microsoft.com/office/powerpoint/2010/main" val="232896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72146-EC7A-FB46-848E-F5C4FEE097E3}" type="slidenum">
              <a:rPr lang="en-US" smtClean="0"/>
              <a:t>25</a:t>
            </a:fld>
            <a:endParaRPr lang="en-US" dirty="0"/>
          </a:p>
        </p:txBody>
      </p:sp>
    </p:spTree>
    <p:extLst>
      <p:ext uri="{BB962C8B-B14F-4D97-AF65-F5344CB8AC3E}">
        <p14:creationId xmlns:p14="http://schemas.microsoft.com/office/powerpoint/2010/main" val="2774808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26</a:t>
            </a:fld>
            <a:endParaRPr lang="en-CA"/>
          </a:p>
        </p:txBody>
      </p:sp>
    </p:spTree>
    <p:extLst>
      <p:ext uri="{BB962C8B-B14F-4D97-AF65-F5344CB8AC3E}">
        <p14:creationId xmlns:p14="http://schemas.microsoft.com/office/powerpoint/2010/main" val="262770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27</a:t>
            </a:fld>
            <a:endParaRPr lang="en-CA"/>
          </a:p>
        </p:txBody>
      </p:sp>
    </p:spTree>
    <p:extLst>
      <p:ext uri="{BB962C8B-B14F-4D97-AF65-F5344CB8AC3E}">
        <p14:creationId xmlns:p14="http://schemas.microsoft.com/office/powerpoint/2010/main" val="398198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28</a:t>
            </a:fld>
            <a:endParaRPr lang="en-CA"/>
          </a:p>
        </p:txBody>
      </p:sp>
    </p:spTree>
    <p:extLst>
      <p:ext uri="{BB962C8B-B14F-4D97-AF65-F5344CB8AC3E}">
        <p14:creationId xmlns:p14="http://schemas.microsoft.com/office/powerpoint/2010/main" val="4188112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E30CC-6AC0-3E4A-8D89-437F63D0242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59666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30</a:t>
            </a:fld>
            <a:endParaRPr lang="en-CA"/>
          </a:p>
        </p:txBody>
      </p:sp>
    </p:spTree>
    <p:extLst>
      <p:ext uri="{BB962C8B-B14F-4D97-AF65-F5344CB8AC3E}">
        <p14:creationId xmlns:p14="http://schemas.microsoft.com/office/powerpoint/2010/main" val="2416512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81" name="Google Shape;281;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722047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32</a:t>
            </a:fld>
            <a:endParaRPr lang="en-CA"/>
          </a:p>
        </p:txBody>
      </p:sp>
    </p:spTree>
    <p:extLst>
      <p:ext uri="{BB962C8B-B14F-4D97-AF65-F5344CB8AC3E}">
        <p14:creationId xmlns:p14="http://schemas.microsoft.com/office/powerpoint/2010/main" val="159151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Yes/No</a:t>
            </a:r>
          </a:p>
        </p:txBody>
      </p:sp>
      <p:sp>
        <p:nvSpPr>
          <p:cNvPr id="4" name="Slide Number Placeholder 3"/>
          <p:cNvSpPr>
            <a:spLocks noGrp="1"/>
          </p:cNvSpPr>
          <p:nvPr>
            <p:ph type="sldNum" sz="quarter" idx="10"/>
          </p:nvPr>
        </p:nvSpPr>
        <p:spPr/>
        <p:txBody>
          <a:bodyPr/>
          <a:lstStyle/>
          <a:p>
            <a:fld id="{2CFECAEB-7152-4F49-925E-5FCBC8549675}" type="slidenum">
              <a:rPr lang="en-CA" smtClean="0"/>
              <a:t>6</a:t>
            </a:fld>
            <a:endParaRPr lang="en-CA"/>
          </a:p>
        </p:txBody>
      </p:sp>
    </p:spTree>
    <p:extLst>
      <p:ext uri="{BB962C8B-B14F-4D97-AF65-F5344CB8AC3E}">
        <p14:creationId xmlns:p14="http://schemas.microsoft.com/office/powerpoint/2010/main" val="360203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c1233f9fb_3_4:notes"/>
          <p:cNvSpPr>
            <a:spLocks noGrp="1" noRot="1" noChangeAspect="1"/>
          </p:cNvSpPr>
          <p:nvPr>
            <p:ph type="sldImg" idx="2"/>
          </p:nvPr>
        </p:nvSpPr>
        <p:spPr>
          <a:xfrm>
            <a:off x="576263" y="696913"/>
            <a:ext cx="5857875"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c1233f9fb_3_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22" name="Google Shape;322;g5c1233f9fb_3_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3361415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34</a:t>
            </a:fld>
            <a:endParaRPr lang="en-CA"/>
          </a:p>
        </p:txBody>
      </p:sp>
    </p:spTree>
    <p:extLst>
      <p:ext uri="{BB962C8B-B14F-4D97-AF65-F5344CB8AC3E}">
        <p14:creationId xmlns:p14="http://schemas.microsoft.com/office/powerpoint/2010/main" val="1592951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35</a:t>
            </a:fld>
            <a:endParaRPr lang="en-CA"/>
          </a:p>
        </p:txBody>
      </p:sp>
    </p:spTree>
    <p:extLst>
      <p:ext uri="{BB962C8B-B14F-4D97-AF65-F5344CB8AC3E}">
        <p14:creationId xmlns:p14="http://schemas.microsoft.com/office/powerpoint/2010/main" val="1507459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a:t>
            </a:r>
          </a:p>
        </p:txBody>
      </p:sp>
      <p:sp>
        <p:nvSpPr>
          <p:cNvPr id="4" name="Slide Number Placeholder 3"/>
          <p:cNvSpPr>
            <a:spLocks noGrp="1"/>
          </p:cNvSpPr>
          <p:nvPr>
            <p:ph type="sldNum" sz="quarter" idx="10"/>
          </p:nvPr>
        </p:nvSpPr>
        <p:spPr/>
        <p:txBody>
          <a:bodyPr/>
          <a:lstStyle/>
          <a:p>
            <a:fld id="{2CFECAEB-7152-4F49-925E-5FCBC8549675}" type="slidenum">
              <a:rPr lang="en-CA" smtClean="0"/>
              <a:t>36</a:t>
            </a:fld>
            <a:endParaRPr lang="en-CA"/>
          </a:p>
        </p:txBody>
      </p:sp>
    </p:spTree>
    <p:extLst>
      <p:ext uri="{BB962C8B-B14F-4D97-AF65-F5344CB8AC3E}">
        <p14:creationId xmlns:p14="http://schemas.microsoft.com/office/powerpoint/2010/main" val="2200153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a:t>
            </a:r>
          </a:p>
        </p:txBody>
      </p:sp>
      <p:sp>
        <p:nvSpPr>
          <p:cNvPr id="4" name="Slide Number Placeholder 3"/>
          <p:cNvSpPr>
            <a:spLocks noGrp="1"/>
          </p:cNvSpPr>
          <p:nvPr>
            <p:ph type="sldNum" sz="quarter" idx="10"/>
          </p:nvPr>
        </p:nvSpPr>
        <p:spPr/>
        <p:txBody>
          <a:bodyPr/>
          <a:lstStyle/>
          <a:p>
            <a:fld id="{2CFECAEB-7152-4F49-925E-5FCBC8549675}" type="slidenum">
              <a:rPr lang="en-CA" smtClean="0"/>
              <a:t>37</a:t>
            </a:fld>
            <a:endParaRPr lang="en-CA"/>
          </a:p>
        </p:txBody>
      </p:sp>
    </p:spTree>
    <p:extLst>
      <p:ext uri="{BB962C8B-B14F-4D97-AF65-F5344CB8AC3E}">
        <p14:creationId xmlns:p14="http://schemas.microsoft.com/office/powerpoint/2010/main" val="3903615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CA" dirty="0"/>
              <a:t>K</a:t>
            </a:r>
            <a:endParaRPr dirty="0"/>
          </a:p>
        </p:txBody>
      </p:sp>
      <p:sp>
        <p:nvSpPr>
          <p:cNvPr id="390" name="Google Shape;390;p39:notes"/>
          <p:cNvSpPr>
            <a:spLocks noGrp="1" noRot="1" noChangeAspect="1"/>
          </p:cNvSpPr>
          <p:nvPr>
            <p:ph type="sldImg" idx="2"/>
          </p:nvPr>
        </p:nvSpPr>
        <p:spPr>
          <a:xfrm>
            <a:off x="576263" y="696913"/>
            <a:ext cx="58578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855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CA" dirty="0"/>
              <a:t>K</a:t>
            </a:r>
            <a:endParaRPr dirty="0"/>
          </a:p>
        </p:txBody>
      </p:sp>
      <p:sp>
        <p:nvSpPr>
          <p:cNvPr id="385" name="Google Shape;385;p38:notes"/>
          <p:cNvSpPr>
            <a:spLocks noGrp="1" noRot="1" noChangeAspect="1"/>
          </p:cNvSpPr>
          <p:nvPr>
            <p:ph type="sldImg" idx="2"/>
          </p:nvPr>
        </p:nvSpPr>
        <p:spPr>
          <a:xfrm>
            <a:off x="576263" y="696913"/>
            <a:ext cx="58578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461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40</a:t>
            </a:fld>
            <a:endParaRPr lang="en-CA"/>
          </a:p>
        </p:txBody>
      </p:sp>
    </p:spTree>
    <p:extLst>
      <p:ext uri="{BB962C8B-B14F-4D97-AF65-F5344CB8AC3E}">
        <p14:creationId xmlns:p14="http://schemas.microsoft.com/office/powerpoint/2010/main" val="2154905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41</a:t>
            </a:fld>
            <a:endParaRPr lang="en-CA"/>
          </a:p>
        </p:txBody>
      </p:sp>
    </p:spTree>
    <p:extLst>
      <p:ext uri="{BB962C8B-B14F-4D97-AF65-F5344CB8AC3E}">
        <p14:creationId xmlns:p14="http://schemas.microsoft.com/office/powerpoint/2010/main" val="3976208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42</a:t>
            </a:fld>
            <a:endParaRPr lang="en-CA"/>
          </a:p>
        </p:txBody>
      </p:sp>
    </p:spTree>
    <p:extLst>
      <p:ext uri="{BB962C8B-B14F-4D97-AF65-F5344CB8AC3E}">
        <p14:creationId xmlns:p14="http://schemas.microsoft.com/office/powerpoint/2010/main" val="302365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7</a:t>
            </a:fld>
            <a:endParaRPr lang="en-CA"/>
          </a:p>
        </p:txBody>
      </p:sp>
    </p:spTree>
    <p:extLst>
      <p:ext uri="{BB962C8B-B14F-4D97-AF65-F5344CB8AC3E}">
        <p14:creationId xmlns:p14="http://schemas.microsoft.com/office/powerpoint/2010/main" val="2334787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43</a:t>
            </a:fld>
            <a:endParaRPr lang="en-CA"/>
          </a:p>
        </p:txBody>
      </p:sp>
    </p:spTree>
    <p:extLst>
      <p:ext uri="{BB962C8B-B14F-4D97-AF65-F5344CB8AC3E}">
        <p14:creationId xmlns:p14="http://schemas.microsoft.com/office/powerpoint/2010/main" val="2573541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44</a:t>
            </a:fld>
            <a:endParaRPr lang="en-CA"/>
          </a:p>
        </p:txBody>
      </p:sp>
    </p:spTree>
    <p:extLst>
      <p:ext uri="{BB962C8B-B14F-4D97-AF65-F5344CB8AC3E}">
        <p14:creationId xmlns:p14="http://schemas.microsoft.com/office/powerpoint/2010/main" val="2596411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45</a:t>
            </a:fld>
            <a:endParaRPr lang="en-CA"/>
          </a:p>
        </p:txBody>
      </p:sp>
    </p:spTree>
    <p:extLst>
      <p:ext uri="{BB962C8B-B14F-4D97-AF65-F5344CB8AC3E}">
        <p14:creationId xmlns:p14="http://schemas.microsoft.com/office/powerpoint/2010/main" val="1338671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46</a:t>
            </a:fld>
            <a:endParaRPr lang="en-CA"/>
          </a:p>
        </p:txBody>
      </p:sp>
    </p:spTree>
    <p:extLst>
      <p:ext uri="{BB962C8B-B14F-4D97-AF65-F5344CB8AC3E}">
        <p14:creationId xmlns:p14="http://schemas.microsoft.com/office/powerpoint/2010/main" val="2680949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47</a:t>
            </a:fld>
            <a:endParaRPr lang="en-CA"/>
          </a:p>
        </p:txBody>
      </p:sp>
    </p:spTree>
    <p:extLst>
      <p:ext uri="{BB962C8B-B14F-4D97-AF65-F5344CB8AC3E}">
        <p14:creationId xmlns:p14="http://schemas.microsoft.com/office/powerpoint/2010/main" val="40096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48</a:t>
            </a:fld>
            <a:endParaRPr lang="en-CA"/>
          </a:p>
        </p:txBody>
      </p:sp>
    </p:spTree>
    <p:extLst>
      <p:ext uri="{BB962C8B-B14F-4D97-AF65-F5344CB8AC3E}">
        <p14:creationId xmlns:p14="http://schemas.microsoft.com/office/powerpoint/2010/main" val="790894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49</a:t>
            </a:fld>
            <a:endParaRPr lang="en-CA"/>
          </a:p>
        </p:txBody>
      </p:sp>
    </p:spTree>
    <p:extLst>
      <p:ext uri="{BB962C8B-B14F-4D97-AF65-F5344CB8AC3E}">
        <p14:creationId xmlns:p14="http://schemas.microsoft.com/office/powerpoint/2010/main" val="2794057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4B3BECC-2E6E-4169-AD38-B3F3DBF24B1D}" type="slidenum">
              <a:rPr lang="en-US" smtClean="0"/>
              <a:t>50</a:t>
            </a:fld>
            <a:endParaRPr lang="en-US" dirty="0"/>
          </a:p>
        </p:txBody>
      </p:sp>
    </p:spTree>
    <p:extLst>
      <p:ext uri="{BB962C8B-B14F-4D97-AF65-F5344CB8AC3E}">
        <p14:creationId xmlns:p14="http://schemas.microsoft.com/office/powerpoint/2010/main" val="1036515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51</a:t>
            </a:fld>
            <a:endParaRPr lang="en-CA"/>
          </a:p>
        </p:txBody>
      </p:sp>
    </p:spTree>
    <p:extLst>
      <p:ext uri="{BB962C8B-B14F-4D97-AF65-F5344CB8AC3E}">
        <p14:creationId xmlns:p14="http://schemas.microsoft.com/office/powerpoint/2010/main" val="421251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52</a:t>
            </a:fld>
            <a:endParaRPr lang="en-CA"/>
          </a:p>
        </p:txBody>
      </p:sp>
    </p:spTree>
    <p:extLst>
      <p:ext uri="{BB962C8B-B14F-4D97-AF65-F5344CB8AC3E}">
        <p14:creationId xmlns:p14="http://schemas.microsoft.com/office/powerpoint/2010/main" val="214183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8</a:t>
            </a:fld>
            <a:endParaRPr lang="en-CA"/>
          </a:p>
        </p:txBody>
      </p:sp>
    </p:spTree>
    <p:extLst>
      <p:ext uri="{BB962C8B-B14F-4D97-AF65-F5344CB8AC3E}">
        <p14:creationId xmlns:p14="http://schemas.microsoft.com/office/powerpoint/2010/main" val="488593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Fishman, K., Levitt, A., </a:t>
            </a:r>
            <a:r>
              <a:rPr lang="en-CA" sz="1200" b="0" i="0" kern="1200" dirty="0" err="1">
                <a:solidFill>
                  <a:schemeClr val="tx1"/>
                </a:solidFill>
                <a:effectLst/>
                <a:latin typeface="+mn-lt"/>
                <a:ea typeface="+mn-ea"/>
                <a:cs typeface="+mn-cs"/>
              </a:rPr>
              <a:t>Markoulakis</a:t>
            </a:r>
            <a:r>
              <a:rPr lang="en-CA" sz="1200" b="0" i="0" kern="1200" dirty="0">
                <a:solidFill>
                  <a:schemeClr val="tx1"/>
                </a:solidFill>
                <a:effectLst/>
                <a:latin typeface="+mn-lt"/>
                <a:ea typeface="+mn-ea"/>
                <a:cs typeface="+mn-cs"/>
              </a:rPr>
              <a:t>, R., </a:t>
            </a:r>
            <a:r>
              <a:rPr lang="en-CA" sz="1200" b="0" i="0" kern="1200" dirty="0" err="1">
                <a:solidFill>
                  <a:schemeClr val="tx1"/>
                </a:solidFill>
                <a:effectLst/>
                <a:latin typeface="+mn-lt"/>
                <a:ea typeface="+mn-ea"/>
                <a:cs typeface="+mn-cs"/>
              </a:rPr>
              <a:t>Weingust</a:t>
            </a:r>
            <a:r>
              <a:rPr lang="en-CA" sz="1200" b="0" i="0" kern="1200" dirty="0">
                <a:solidFill>
                  <a:schemeClr val="tx1"/>
                </a:solidFill>
                <a:effectLst/>
                <a:latin typeface="+mn-lt"/>
                <a:ea typeface="+mn-ea"/>
                <a:cs typeface="+mn-cs"/>
              </a:rPr>
              <a:t>, S. Satisfaction with mental health navigation services: Evaluation with a new scale. (2018).</a:t>
            </a:r>
            <a:r>
              <a:rPr lang="en-CA" sz="1200" b="0" i="1" kern="1200" dirty="0">
                <a:solidFill>
                  <a:schemeClr val="tx1"/>
                </a:solidFill>
                <a:effectLst/>
                <a:latin typeface="+mn-lt"/>
                <a:ea typeface="+mn-ea"/>
                <a:cs typeface="+mn-cs"/>
              </a:rPr>
              <a:t> Community Mental Health Journal, 54</a:t>
            </a:r>
            <a:r>
              <a:rPr lang="en-CA" sz="1200" b="0" i="0" kern="1200" dirty="0">
                <a:solidFill>
                  <a:schemeClr val="tx1"/>
                </a:solidFill>
                <a:effectLst/>
                <a:latin typeface="+mn-lt"/>
                <a:ea typeface="+mn-ea"/>
                <a:cs typeface="+mn-cs"/>
              </a:rPr>
              <a:t>(5), 521-532. </a:t>
            </a:r>
            <a:r>
              <a:rPr lang="en-CA" sz="1200" b="0" i="0" u="none" strike="noStrike" kern="1200" dirty="0">
                <a:solidFill>
                  <a:schemeClr val="tx1"/>
                </a:solidFill>
                <a:effectLst/>
                <a:latin typeface="+mn-lt"/>
                <a:ea typeface="+mn-ea"/>
                <a:cs typeface="+mn-cs"/>
                <a:hlinkClick r:id="rId3"/>
              </a:rPr>
              <a:t>https://doi.org/10.1007/s10597-017-0201-0</a:t>
            </a:r>
            <a:endParaRPr lang="en-US" dirty="0"/>
          </a:p>
        </p:txBody>
      </p:sp>
      <p:sp>
        <p:nvSpPr>
          <p:cNvPr id="4" name="Slide Number Placeholder 3"/>
          <p:cNvSpPr>
            <a:spLocks noGrp="1"/>
          </p:cNvSpPr>
          <p:nvPr>
            <p:ph type="sldNum" sz="quarter" idx="5"/>
          </p:nvPr>
        </p:nvSpPr>
        <p:spPr/>
        <p:txBody>
          <a:bodyPr/>
          <a:lstStyle/>
          <a:p>
            <a:fld id="{2CFECAEB-7152-4F49-925E-5FCBC8549675}" type="slidenum">
              <a:rPr lang="en-CA" smtClean="0"/>
              <a:t>56</a:t>
            </a:fld>
            <a:endParaRPr lang="en-CA"/>
          </a:p>
        </p:txBody>
      </p:sp>
    </p:spTree>
    <p:extLst>
      <p:ext uri="{BB962C8B-B14F-4D97-AF65-F5344CB8AC3E}">
        <p14:creationId xmlns:p14="http://schemas.microsoft.com/office/powerpoint/2010/main" val="825034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57</a:t>
            </a:fld>
            <a:endParaRPr lang="en-CA"/>
          </a:p>
        </p:txBody>
      </p:sp>
    </p:spTree>
    <p:extLst>
      <p:ext uri="{BB962C8B-B14F-4D97-AF65-F5344CB8AC3E}">
        <p14:creationId xmlns:p14="http://schemas.microsoft.com/office/powerpoint/2010/main" val="3812003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Emma</a:t>
            </a:r>
          </a:p>
        </p:txBody>
      </p:sp>
      <p:sp>
        <p:nvSpPr>
          <p:cNvPr id="4" name="Slide Number Placeholder 3"/>
          <p:cNvSpPr>
            <a:spLocks noGrp="1"/>
          </p:cNvSpPr>
          <p:nvPr>
            <p:ph type="sldNum" sz="quarter" idx="10"/>
          </p:nvPr>
        </p:nvSpPr>
        <p:spPr/>
        <p:txBody>
          <a:bodyPr/>
          <a:lstStyle/>
          <a:p>
            <a:fld id="{2CFECAEB-7152-4F49-925E-5FCBC8549675}" type="slidenum">
              <a:rPr lang="en-CA" smtClean="0"/>
              <a:t>58</a:t>
            </a:fld>
            <a:endParaRPr lang="en-CA"/>
          </a:p>
        </p:txBody>
      </p:sp>
    </p:spTree>
    <p:extLst>
      <p:ext uri="{BB962C8B-B14F-4D97-AF65-F5344CB8AC3E}">
        <p14:creationId xmlns:p14="http://schemas.microsoft.com/office/powerpoint/2010/main" val="126758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9</a:t>
            </a:fld>
            <a:endParaRPr lang="en-CA"/>
          </a:p>
        </p:txBody>
      </p:sp>
    </p:spTree>
    <p:extLst>
      <p:ext uri="{BB962C8B-B14F-4D97-AF65-F5344CB8AC3E}">
        <p14:creationId xmlns:p14="http://schemas.microsoft.com/office/powerpoint/2010/main" val="359350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10</a:t>
            </a:fld>
            <a:endParaRPr lang="en-CA"/>
          </a:p>
        </p:txBody>
      </p:sp>
    </p:spTree>
    <p:extLst>
      <p:ext uri="{BB962C8B-B14F-4D97-AF65-F5344CB8AC3E}">
        <p14:creationId xmlns:p14="http://schemas.microsoft.com/office/powerpoint/2010/main" val="295738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252788" cy="183038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6872146-EC7A-FB46-848E-F5C4FEE097E3}" type="slidenum">
              <a:rPr lang="en-US" smtClean="0"/>
              <a:t>11</a:t>
            </a:fld>
            <a:endParaRPr lang="en-US" dirty="0"/>
          </a:p>
        </p:txBody>
      </p:sp>
    </p:spTree>
    <p:extLst>
      <p:ext uri="{BB962C8B-B14F-4D97-AF65-F5344CB8AC3E}">
        <p14:creationId xmlns:p14="http://schemas.microsoft.com/office/powerpoint/2010/main" val="189987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ECAEB-7152-4F49-925E-5FCBC8549675}" type="slidenum">
              <a:rPr lang="en-CA" smtClean="0"/>
              <a:t>12</a:t>
            </a:fld>
            <a:endParaRPr lang="en-CA"/>
          </a:p>
        </p:txBody>
      </p:sp>
    </p:spTree>
    <p:extLst>
      <p:ext uri="{BB962C8B-B14F-4D97-AF65-F5344CB8AC3E}">
        <p14:creationId xmlns:p14="http://schemas.microsoft.com/office/powerpoint/2010/main" val="209089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3432" y="1122363"/>
            <a:ext cx="8354568" cy="2387600"/>
          </a:xfrm>
        </p:spPr>
        <p:txBody>
          <a:bodyPr anchor="b">
            <a:normAutofit/>
          </a:bodyPr>
          <a:lstStyle>
            <a:lvl1pPr algn="ctr">
              <a:defRPr sz="44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2313432" y="3602038"/>
            <a:ext cx="8354568" cy="1024826"/>
          </a:xfrm>
        </p:spPr>
        <p:txBody>
          <a:bodyPr>
            <a:normAutofit/>
          </a:bodyPr>
          <a:lstStyle>
            <a:lvl1pPr marL="0" indent="0" algn="ctr">
              <a:buNone/>
              <a:defRPr sz="28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6" name="Rectangle 5"/>
          <p:cNvSpPr/>
          <p:nvPr/>
        </p:nvSpPr>
        <p:spPr>
          <a:xfrm>
            <a:off x="53788" y="53786"/>
            <a:ext cx="1848164" cy="67477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9"/>
          <p:cNvSpPr>
            <a:spLocks noGrp="1"/>
          </p:cNvSpPr>
          <p:nvPr>
            <p:ph type="body" sz="quarter" idx="10"/>
          </p:nvPr>
        </p:nvSpPr>
        <p:spPr>
          <a:xfrm>
            <a:off x="2312988" y="4709287"/>
            <a:ext cx="8355012" cy="1471612"/>
          </a:xfrm>
        </p:spPr>
        <p:txBody>
          <a:bodyPr>
            <a:normAutofit/>
          </a:bodyPr>
          <a:lstStyle>
            <a:lvl1pPr algn="ctr">
              <a:defRPr sz="2000">
                <a:solidFill>
                  <a:schemeClr val="bg2"/>
                </a:solidFill>
              </a:defRPr>
            </a:lvl1pPr>
          </a:lstStyle>
          <a:p>
            <a:pPr lvl="0"/>
            <a:r>
              <a:rPr lang="en-US"/>
              <a:t>Edit Master text styles</a:t>
            </a:r>
          </a:p>
        </p:txBody>
      </p:sp>
    </p:spTree>
    <p:extLst>
      <p:ext uri="{BB962C8B-B14F-4D97-AF65-F5344CB8AC3E}">
        <p14:creationId xmlns:p14="http://schemas.microsoft.com/office/powerpoint/2010/main" val="95134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act_Kristin">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020335" y="1793800"/>
            <a:ext cx="8169348" cy="1249788"/>
          </a:xfrm>
          <a:prstGeom prst="rect">
            <a:avLst/>
          </a:prstGeom>
        </p:spPr>
      </p:pic>
      <p:sp>
        <p:nvSpPr>
          <p:cNvPr id="3" name="Footer Placeholder 2"/>
          <p:cNvSpPr>
            <a:spLocks noGrp="1"/>
          </p:cNvSpPr>
          <p:nvPr>
            <p:ph type="ftr" sz="quarter" idx="10"/>
          </p:nvPr>
        </p:nvSpPr>
        <p:spPr/>
        <p:txBody>
          <a:bodyPr/>
          <a:lstStyle/>
          <a:p>
            <a:r>
              <a:rPr lang="en-US"/>
              <a:t>Building Stronger Bridges | 2020 CMHO Virtual Conference</a:t>
            </a:r>
            <a:endParaRPr lang="en-CA"/>
          </a:p>
        </p:txBody>
      </p:sp>
      <p:pic>
        <p:nvPicPr>
          <p:cNvPr id="4" name="Picture 3"/>
          <p:cNvPicPr>
            <a:picLocks noChangeAspect="1"/>
          </p:cNvPicPr>
          <p:nvPr/>
        </p:nvPicPr>
        <p:blipFill>
          <a:blip r:embed="rId3"/>
          <a:stretch>
            <a:fillRect/>
          </a:stretch>
        </p:blipFill>
        <p:spPr>
          <a:xfrm>
            <a:off x="1379058" y="4279593"/>
            <a:ext cx="9595936" cy="11278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0470" y="4352048"/>
            <a:ext cx="242304" cy="2423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7287" y="4685728"/>
            <a:ext cx="248346" cy="248346"/>
          </a:xfrm>
          <a:prstGeom prst="rect">
            <a:avLst/>
          </a:prstGeom>
        </p:spPr>
      </p:pic>
      <p:pic>
        <p:nvPicPr>
          <p:cNvPr id="9" name="Picture 8"/>
          <p:cNvPicPr>
            <a:picLocks noChangeAspect="1"/>
          </p:cNvPicPr>
          <p:nvPr/>
        </p:nvPicPr>
        <p:blipFill>
          <a:blip r:embed="rId6"/>
          <a:stretch>
            <a:fillRect/>
          </a:stretch>
        </p:blipFill>
        <p:spPr>
          <a:xfrm>
            <a:off x="907594" y="3020648"/>
            <a:ext cx="10516511" cy="135342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199" y="2922643"/>
            <a:ext cx="10515600" cy="172060"/>
          </a:xfrm>
          <a:prstGeom prst="rect">
            <a:avLst/>
          </a:prstGeom>
        </p:spPr>
      </p:pic>
    </p:spTree>
    <p:extLst>
      <p:ext uri="{BB962C8B-B14F-4D97-AF65-F5344CB8AC3E}">
        <p14:creationId xmlns:p14="http://schemas.microsoft.com/office/powerpoint/2010/main" val="64575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348916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fld id="{CAAB4F17-937C-4453-B301-4495F8C6E23B}" type="slidenum">
              <a:rPr lang="en-CA" smtClean="0"/>
              <a:pPr/>
              <a:t>‹#›</a:t>
            </a:fld>
            <a:endParaRPr lang="en-CA" sz="1524"/>
          </a:p>
        </p:txBody>
      </p:sp>
      <p:sp>
        <p:nvSpPr>
          <p:cNvPr id="5" name="Title Placeholder 1">
            <a:extLst>
              <a:ext uri="{FF2B5EF4-FFF2-40B4-BE49-F238E27FC236}">
                <a16:creationId xmlns:a16="http://schemas.microsoft.com/office/drawing/2014/main" id="{65A022F4-B717-C24C-8A9B-48274F983D47}"/>
              </a:ext>
            </a:extLst>
          </p:cNvPr>
          <p:cNvSpPr>
            <a:spLocks noGrp="1"/>
          </p:cNvSpPr>
          <p:nvPr>
            <p:ph type="title"/>
          </p:nvPr>
        </p:nvSpPr>
        <p:spPr>
          <a:xfrm>
            <a:off x="353087" y="1032309"/>
            <a:ext cx="11485826" cy="1846069"/>
          </a:xfrm>
          <a:prstGeom prst="rect">
            <a:avLst/>
          </a:prstGeom>
        </p:spPr>
        <p:txBody>
          <a:bodyPr vert="horz" lIns="91440" tIns="45720" rIns="91440" bIns="45720" rtlCol="0" anchor="b" anchorCtr="0">
            <a:normAutofit/>
          </a:bodyPr>
          <a:lstStyle/>
          <a:p>
            <a:r>
              <a:rPr lang="en-US"/>
              <a:t>Section Divider Slide</a:t>
            </a:r>
          </a:p>
        </p:txBody>
      </p:sp>
    </p:spTree>
    <p:extLst>
      <p:ext uri="{BB962C8B-B14F-4D97-AF65-F5344CB8AC3E}">
        <p14:creationId xmlns:p14="http://schemas.microsoft.com/office/powerpoint/2010/main" val="58541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3765261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1734341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156346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80"/>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1324076"/>
            <a:ext cx="8288451" cy="164352"/>
          </a:xfrm>
          <a:prstGeom prst="rect">
            <a:avLst/>
          </a:prstGeom>
        </p:spPr>
      </p:pic>
      <p:sp>
        <p:nvSpPr>
          <p:cNvPr id="6" name="Footer Placeholder 4"/>
          <p:cNvSpPr>
            <a:spLocks noGrp="1"/>
          </p:cNvSpPr>
          <p:nvPr>
            <p:ph type="ftr" sz="quarter" idx="3"/>
          </p:nvPr>
        </p:nvSpPr>
        <p:spPr>
          <a:xfrm>
            <a:off x="2839571" y="6347761"/>
            <a:ext cx="6512859" cy="365125"/>
          </a:xfrm>
          <a:prstGeom prst="rect">
            <a:avLst/>
          </a:prstGeom>
        </p:spPr>
        <p:txBody>
          <a:bodyPr vert="horz" lIns="91440" tIns="45720" rIns="91440" bIns="45720" rtlCol="0" anchor="ctr"/>
          <a:lstStyle>
            <a:lvl1pPr algn="ctr">
              <a:defRPr sz="1134">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4271038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Main Poi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2164254"/>
            <a:ext cx="10515599" cy="2035607"/>
          </a:xfrm>
        </p:spPr>
        <p:txBody>
          <a:bodyPr anchor="b">
            <a:noAutofit/>
          </a:bodyPr>
          <a:lstStyle>
            <a:lvl1pPr algn="ctr">
              <a:defRPr sz="378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pic>
        <p:nvPicPr>
          <p:cNvPr id="6" name="Content Placeholder 13"/>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6264" y="6220955"/>
            <a:ext cx="5842621" cy="284889"/>
          </a:xfrm>
          <a:prstGeom prst="rect">
            <a:avLst/>
          </a:prstGeom>
        </p:spPr>
      </p:pic>
      <p:sp>
        <p:nvSpPr>
          <p:cNvPr id="8" name="Footer Placeholder 4"/>
          <p:cNvSpPr>
            <a:spLocks noGrp="1"/>
          </p:cNvSpPr>
          <p:nvPr>
            <p:ph type="ftr" sz="quarter" idx="3"/>
          </p:nvPr>
        </p:nvSpPr>
        <p:spPr>
          <a:xfrm>
            <a:off x="2839571" y="6347761"/>
            <a:ext cx="6512859" cy="365125"/>
          </a:xfrm>
          <a:prstGeom prst="rect">
            <a:avLst/>
          </a:prstGeom>
        </p:spPr>
        <p:txBody>
          <a:bodyPr vert="horz" lIns="91440" tIns="45720" rIns="91440" bIns="45720" rtlCol="0" anchor="ctr"/>
          <a:lstStyle>
            <a:lvl1pPr algn="ctr">
              <a:defRPr sz="1134">
                <a:solidFill>
                  <a:schemeClr val="accent1">
                    <a:lumMod val="60000"/>
                    <a:lumOff val="4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157558565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o_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207127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ain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2028614"/>
            <a:ext cx="5771147" cy="2105360"/>
          </a:xfrm>
          <a:ln>
            <a:noFill/>
          </a:ln>
        </p:spPr>
        <p:txBody>
          <a:bodyPr>
            <a:normAutofit/>
          </a:bodyPr>
          <a:lstStyle>
            <a:lvl1pPr algn="r">
              <a:defRPr sz="3780" b="0">
                <a:solidFill>
                  <a:schemeClr val="bg2">
                    <a:lumMod val="9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5017895" y="2949342"/>
            <a:ext cx="4105659" cy="263906"/>
          </a:xfrm>
          <a:prstGeom prst="rect">
            <a:avLst/>
          </a:prstGeom>
        </p:spPr>
      </p:pic>
      <p:sp>
        <p:nvSpPr>
          <p:cNvPr id="9" name="Text Placeholder 8"/>
          <p:cNvSpPr>
            <a:spLocks noGrp="1"/>
          </p:cNvSpPr>
          <p:nvPr>
            <p:ph type="body" sz="quarter" idx="13"/>
          </p:nvPr>
        </p:nvSpPr>
        <p:spPr>
          <a:xfrm>
            <a:off x="7351714" y="2028826"/>
            <a:ext cx="4002087" cy="2105149"/>
          </a:xfrm>
        </p:spPr>
        <p:txBody>
          <a:bodyPr anchor="ctr"/>
          <a:lstStyle>
            <a:lvl1pPr marL="0" indent="0">
              <a:buNone/>
              <a:defRPr>
                <a:solidFill>
                  <a:schemeClr val="tx2"/>
                </a:solidFill>
              </a:defRPr>
            </a:lvl1pPr>
            <a:lvl2pPr marL="432034" indent="0">
              <a:buNone/>
              <a:defRPr/>
            </a:lvl2pPr>
            <a:lvl3pPr marL="864068" indent="0">
              <a:buNone/>
              <a:defRPr/>
            </a:lvl3pPr>
            <a:lvl4pPr marL="1296102" indent="0">
              <a:buNone/>
              <a:defRPr/>
            </a:lvl4pPr>
            <a:lvl5pPr marL="1728136" indent="0">
              <a:buNone/>
              <a:defRPr/>
            </a:lvl5pPr>
          </a:lstStyle>
          <a:p>
            <a:pPr lvl="0"/>
            <a:r>
              <a:rPr lang="en-US"/>
              <a:t>Edit Master text styles</a:t>
            </a:r>
          </a:p>
        </p:txBody>
      </p:sp>
    </p:spTree>
    <p:extLst>
      <p:ext uri="{BB962C8B-B14F-4D97-AF65-F5344CB8AC3E}">
        <p14:creationId xmlns:p14="http://schemas.microsoft.com/office/powerpoint/2010/main" val="367777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1850" y="551922"/>
            <a:ext cx="10515600" cy="2852737"/>
          </a:xfrm>
        </p:spPr>
        <p:txBody>
          <a:bodyPr anchor="b">
            <a:normAutofit/>
          </a:bodyPr>
          <a:lstStyle>
            <a:lvl1pPr algn="ctr">
              <a:defRPr sz="44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sp>
        <p:nvSpPr>
          <p:cNvPr id="3" name="Text Placeholder 2"/>
          <p:cNvSpPr>
            <a:spLocks noGrp="1"/>
          </p:cNvSpPr>
          <p:nvPr>
            <p:ph type="body" idx="1"/>
          </p:nvPr>
        </p:nvSpPr>
        <p:spPr>
          <a:xfrm>
            <a:off x="831850" y="3753477"/>
            <a:ext cx="10515600" cy="631761"/>
          </a:xfrm>
        </p:spPr>
        <p:txBody>
          <a:bodyPr anchor="ctr">
            <a:normAutofit/>
          </a:bodyPr>
          <a:lstStyle>
            <a:lvl1pPr marL="0" indent="0" algn="ctr">
              <a:buNone/>
              <a:defRPr sz="28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p:cNvSpPr>
            <a:spLocks noGrp="1"/>
          </p:cNvSpPr>
          <p:nvPr>
            <p:ph type="body" idx="10"/>
          </p:nvPr>
        </p:nvSpPr>
        <p:spPr>
          <a:xfrm>
            <a:off x="831850" y="4642763"/>
            <a:ext cx="10515600" cy="631761"/>
          </a:xfrm>
        </p:spPr>
        <p:txBody>
          <a:bodyPr anchor="t">
            <a:normAutofit/>
          </a:bodyPr>
          <a:lstStyle>
            <a:lvl1pPr marL="0" indent="0" algn="ctr">
              <a:buNone/>
              <a:defRPr sz="2000">
                <a:solidFill>
                  <a:schemeClr val="bg2">
                    <a:lumMod val="90000"/>
                  </a:schemeClr>
                </a:solidFill>
                <a:latin typeface="PT Sans" panose="020B0503020203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3475417"/>
            <a:ext cx="10515600" cy="172060"/>
          </a:xfrm>
          <a:prstGeom prst="rect">
            <a:avLst/>
          </a:prstGeom>
        </p:spPr>
      </p:pic>
    </p:spTree>
    <p:extLst>
      <p:ext uri="{BB962C8B-B14F-4D97-AF65-F5344CB8AC3E}">
        <p14:creationId xmlns:p14="http://schemas.microsoft.com/office/powerpoint/2010/main" val="1123784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2381676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179567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Pictur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Building Stronger Bridges | 2020 CMHO Virtual Conference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6288653"/>
            <a:ext cx="10515600" cy="114368"/>
          </a:xfrm>
          <a:prstGeom prst="rect">
            <a:avLst/>
          </a:prstGeom>
        </p:spPr>
      </p:pic>
    </p:spTree>
    <p:extLst>
      <p:ext uri="{BB962C8B-B14F-4D97-AF65-F5344CB8AC3E}">
        <p14:creationId xmlns:p14="http://schemas.microsoft.com/office/powerpoint/2010/main" val="1223757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C1DEA8-FA20-FA42-A26F-5BC58AF7411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8AE483C-D35C-7049-9DB3-ECF2AD2ED3BF}"/>
              </a:ext>
            </a:extLst>
          </p:cNvPr>
          <p:cNvSpPr>
            <a:spLocks noGrp="1"/>
          </p:cNvSpPr>
          <p:nvPr>
            <p:ph type="ftr" sz="quarter" idx="11"/>
          </p:nvPr>
        </p:nvSpPr>
        <p:spPr/>
        <p:txBody>
          <a:bodyPr/>
          <a:lstStyle/>
          <a:p>
            <a:r>
              <a:rPr lang="en-US"/>
              <a:t>Building Stronger Bridges | 2020 CMHO Virtual Conference</a:t>
            </a:r>
            <a:endParaRPr lang="en-US" dirty="0"/>
          </a:p>
        </p:txBody>
      </p:sp>
      <p:sp>
        <p:nvSpPr>
          <p:cNvPr id="4" name="Slide Number Placeholder 3">
            <a:extLst>
              <a:ext uri="{FF2B5EF4-FFF2-40B4-BE49-F238E27FC236}">
                <a16:creationId xmlns:a16="http://schemas.microsoft.com/office/drawing/2014/main" id="{429A6747-AA90-A14C-A544-4CD7D80DA44E}"/>
              </a:ext>
            </a:extLst>
          </p:cNvPr>
          <p:cNvSpPr>
            <a:spLocks noGrp="1"/>
          </p:cNvSpPr>
          <p:nvPr>
            <p:ph type="sldNum" sz="quarter" idx="12"/>
          </p:nvPr>
        </p:nvSpPr>
        <p:spPr/>
        <p:txBody>
          <a:bodyPr/>
          <a:lstStyle/>
          <a:p>
            <a:fld id="{F32D717A-3575-DE4F-828F-F1AF963B4E57}" type="slidenum">
              <a:rPr lang="en-US" smtClean="0"/>
              <a:t>‹#›</a:t>
            </a:fld>
            <a:endParaRPr lang="en-US" dirty="0"/>
          </a:p>
        </p:txBody>
      </p:sp>
    </p:spTree>
    <p:extLst>
      <p:ext uri="{BB962C8B-B14F-4D97-AF65-F5344CB8AC3E}">
        <p14:creationId xmlns:p14="http://schemas.microsoft.com/office/powerpoint/2010/main" val="1746133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Pictur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Building Stronger Bridges | 2020 CMHO Virtual Conference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6288653"/>
            <a:ext cx="10515600" cy="114368"/>
          </a:xfrm>
          <a:prstGeom prst="rect">
            <a:avLst/>
          </a:prstGeom>
        </p:spPr>
      </p:pic>
    </p:spTree>
    <p:extLst>
      <p:ext uri="{BB962C8B-B14F-4D97-AF65-F5344CB8AC3E}">
        <p14:creationId xmlns:p14="http://schemas.microsoft.com/office/powerpoint/2010/main" val="192561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ondary Title">
    <p:bg>
      <p:bgRef idx="1001">
        <a:schemeClr val="bg2"/>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76263" y="6356350"/>
            <a:ext cx="5842621" cy="365125"/>
          </a:xfrm>
          <a:prstGeom prst="rect">
            <a:avLst/>
          </a:prstGeom>
        </p:spPr>
        <p:txBody>
          <a:bodyPr/>
          <a:lstStyle>
            <a:lvl1pPr>
              <a:defRPr>
                <a:solidFill>
                  <a:srgbClr val="003C75"/>
                </a:solidFill>
              </a:defRPr>
            </a:lvl1pPr>
          </a:lstStyle>
          <a:p>
            <a:r>
              <a:rPr lang="en-US"/>
              <a:t>Building Stronger Bridges | 2020 CMHO Virtual Conference</a:t>
            </a:r>
            <a:endParaRPr lang="en-CA" dirty="0"/>
          </a:p>
        </p:txBody>
      </p:sp>
      <p:pic>
        <p:nvPicPr>
          <p:cNvPr id="8" name="Picture 7"/>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200000" flipV="1">
            <a:off x="-326574" y="3030890"/>
            <a:ext cx="4105659" cy="141291"/>
          </a:xfrm>
          <a:prstGeom prst="rect">
            <a:avLst/>
          </a:prstGeom>
        </p:spPr>
      </p:pic>
      <p:sp>
        <p:nvSpPr>
          <p:cNvPr id="10" name="Title 1"/>
          <p:cNvSpPr>
            <a:spLocks noGrp="1"/>
          </p:cNvSpPr>
          <p:nvPr>
            <p:ph type="ctrTitle"/>
          </p:nvPr>
        </p:nvSpPr>
        <p:spPr>
          <a:xfrm>
            <a:off x="2313432" y="1907736"/>
            <a:ext cx="8354568" cy="2387600"/>
          </a:xfrm>
        </p:spPr>
        <p:txBody>
          <a:bodyPr anchor="ctr">
            <a:normAutofit/>
          </a:bodyPr>
          <a:lstStyle>
            <a:lvl1pPr algn="l">
              <a:defRPr sz="4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spTree>
    <p:extLst>
      <p:ext uri="{BB962C8B-B14F-4D97-AF65-F5344CB8AC3E}">
        <p14:creationId xmlns:p14="http://schemas.microsoft.com/office/powerpoint/2010/main" val="271305211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1324076"/>
            <a:ext cx="8288451" cy="164352"/>
          </a:xfrm>
          <a:prstGeom prst="rect">
            <a:avLst/>
          </a:prstGeom>
        </p:spPr>
      </p:pic>
      <p:sp>
        <p:nvSpPr>
          <p:cNvPr id="6"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3116376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_Main Conten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CA" dirty="0"/>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1324076"/>
            <a:ext cx="8288451" cy="164352"/>
          </a:xfrm>
          <a:prstGeom prst="rect">
            <a:avLst/>
          </a:prstGeom>
        </p:spPr>
      </p:pic>
      <p:sp>
        <p:nvSpPr>
          <p:cNvPr id="9" name="Footer Placeholder 4"/>
          <p:cNvSpPr>
            <a:spLocks noGrp="1"/>
          </p:cNvSpPr>
          <p:nvPr>
            <p:ph type="ftr" sz="quarter" idx="10"/>
          </p:nvPr>
        </p:nvSpPr>
        <p:spPr>
          <a:xfrm>
            <a:off x="2839570" y="6347760"/>
            <a:ext cx="6512859" cy="365125"/>
          </a:xfrm>
          <a:prstGeom prst="rect">
            <a:avLst/>
          </a:prstGeom>
        </p:spPr>
        <p:txBody>
          <a:bodyPr vert="horz" lIns="91440" tIns="45720" rIns="91440" bIns="45720" rtlCol="0" anchor="ctr"/>
          <a:lstStyle>
            <a:lvl1pPr algn="ctr">
              <a:defRPr sz="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3998858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Main Point">
    <p:spTree>
      <p:nvGrpSpPr>
        <p:cNvPr id="1" name=""/>
        <p:cNvGrpSpPr/>
        <p:nvPr/>
      </p:nvGrpSpPr>
      <p:grpSpPr>
        <a:xfrm>
          <a:off x="0" y="0"/>
          <a:ext cx="0" cy="0"/>
          <a:chOff x="0" y="0"/>
          <a:chExt cx="0" cy="0"/>
        </a:xfrm>
      </p:grpSpPr>
      <p:sp>
        <p:nvSpPr>
          <p:cNvPr id="9" name="Rectangle 8"/>
          <p:cNvSpPr/>
          <p:nvPr userDrawn="1"/>
        </p:nvSpPr>
        <p:spPr>
          <a:xfrm>
            <a:off x="53788" y="53786"/>
            <a:ext cx="1848164" cy="67477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4"/>
          <p:cNvSpPr>
            <a:spLocks noGrp="1"/>
          </p:cNvSpPr>
          <p:nvPr>
            <p:ph type="body" sz="quarter" idx="17" hasCustomPrompt="1"/>
          </p:nvPr>
        </p:nvSpPr>
        <p:spPr>
          <a:xfrm>
            <a:off x="2085474" y="4411009"/>
            <a:ext cx="9268326" cy="481735"/>
          </a:xfrm>
        </p:spPr>
        <p:txBody>
          <a:bodyPr anchor="ctr">
            <a:normAutofit/>
          </a:bodyPr>
          <a:lstStyle>
            <a:lvl1pPr marL="0" indent="0">
              <a:buNone/>
              <a:defRPr sz="28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5" name="Text Placeholder 10"/>
          <p:cNvSpPr>
            <a:spLocks noGrp="1"/>
          </p:cNvSpPr>
          <p:nvPr>
            <p:ph type="body" sz="quarter" idx="18" hasCustomPrompt="1"/>
          </p:nvPr>
        </p:nvSpPr>
        <p:spPr>
          <a:xfrm>
            <a:off x="2085474" y="4910020"/>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7" name="Text Placeholder 4"/>
          <p:cNvSpPr>
            <a:spLocks noGrp="1"/>
          </p:cNvSpPr>
          <p:nvPr>
            <p:ph type="body" sz="quarter" idx="19" hasCustomPrompt="1"/>
          </p:nvPr>
        </p:nvSpPr>
        <p:spPr>
          <a:xfrm>
            <a:off x="2085474" y="2789336"/>
            <a:ext cx="9268326" cy="481735"/>
          </a:xfrm>
        </p:spPr>
        <p:txBody>
          <a:bodyPr anchor="ctr">
            <a:normAutofit/>
          </a:bodyPr>
          <a:lstStyle>
            <a:lvl1pPr marL="0" indent="0">
              <a:buNone/>
              <a:defRPr sz="28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8" name="Text Placeholder 10"/>
          <p:cNvSpPr>
            <a:spLocks noGrp="1"/>
          </p:cNvSpPr>
          <p:nvPr>
            <p:ph type="body" sz="quarter" idx="20" hasCustomPrompt="1"/>
          </p:nvPr>
        </p:nvSpPr>
        <p:spPr>
          <a:xfrm>
            <a:off x="2085474" y="3288347"/>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9" name="Text Placeholder 4"/>
          <p:cNvSpPr>
            <a:spLocks noGrp="1"/>
          </p:cNvSpPr>
          <p:nvPr>
            <p:ph type="body" sz="quarter" idx="21" hasCustomPrompt="1"/>
          </p:nvPr>
        </p:nvSpPr>
        <p:spPr>
          <a:xfrm>
            <a:off x="2085474" y="1167663"/>
            <a:ext cx="9268326" cy="481735"/>
          </a:xfrm>
        </p:spPr>
        <p:txBody>
          <a:bodyPr anchor="ctr">
            <a:normAutofit/>
          </a:bodyPr>
          <a:lstStyle>
            <a:lvl1pPr marL="0" indent="0">
              <a:buNone/>
              <a:defRPr sz="28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20" name="Text Placeholder 10"/>
          <p:cNvSpPr>
            <a:spLocks noGrp="1"/>
          </p:cNvSpPr>
          <p:nvPr>
            <p:ph type="body" sz="quarter" idx="22" hasCustomPrompt="1"/>
          </p:nvPr>
        </p:nvSpPr>
        <p:spPr>
          <a:xfrm>
            <a:off x="2085474" y="1666674"/>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1"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162395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Main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28614"/>
            <a:ext cx="5771147" cy="2105360"/>
          </a:xfrm>
          <a:ln>
            <a:noFill/>
          </a:ln>
        </p:spPr>
        <p:txBody>
          <a:bodyPr>
            <a:normAutofit/>
          </a:bodyPr>
          <a:lstStyle>
            <a:lvl1pPr algn="r">
              <a:defRPr sz="4000" b="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5018726" y="2958124"/>
            <a:ext cx="4105659" cy="246341"/>
          </a:xfrm>
          <a:prstGeom prst="rect">
            <a:avLst/>
          </a:prstGeom>
        </p:spPr>
      </p:pic>
      <p:sp>
        <p:nvSpPr>
          <p:cNvPr id="9" name="Text Placeholder 8"/>
          <p:cNvSpPr>
            <a:spLocks noGrp="1"/>
          </p:cNvSpPr>
          <p:nvPr>
            <p:ph type="body" sz="quarter" idx="13"/>
          </p:nvPr>
        </p:nvSpPr>
        <p:spPr>
          <a:xfrm>
            <a:off x="7351713" y="2028825"/>
            <a:ext cx="4002087" cy="2105149"/>
          </a:xfrm>
        </p:spPr>
        <p:txBody>
          <a:bodyPr anchor="ct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8"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118308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a:p>
        </p:txBody>
      </p:sp>
      <p:sp>
        <p:nvSpPr>
          <p:cNvPr id="15" name="Text Placeholder 10"/>
          <p:cNvSpPr>
            <a:spLocks noGrp="1"/>
          </p:cNvSpPr>
          <p:nvPr>
            <p:ph type="body" sz="quarter" idx="20" hasCustomPrompt="1"/>
          </p:nvPr>
        </p:nvSpPr>
        <p:spPr>
          <a:xfrm>
            <a:off x="3581400" y="1292380"/>
            <a:ext cx="7772400" cy="705229"/>
          </a:xfrm>
        </p:spPr>
        <p:txBody>
          <a:bodyPr>
            <a:normAutofit/>
          </a:bodyPr>
          <a:lstStyle>
            <a:lvl1pPr marL="0" indent="0">
              <a:buNone/>
              <a:defRPr sz="2400" baseline="0">
                <a:solidFill>
                  <a:schemeClr val="tx1"/>
                </a:solidFill>
              </a:defRPr>
            </a:lvl1pPr>
          </a:lstStyle>
          <a:p>
            <a:pPr lvl="0"/>
            <a:r>
              <a:rPr lang="en-US" dirty="0"/>
              <a:t>Edit Master text styles.</a:t>
            </a:r>
          </a:p>
        </p:txBody>
      </p:sp>
      <p:sp>
        <p:nvSpPr>
          <p:cNvPr id="16" name="Text Placeholder 10"/>
          <p:cNvSpPr>
            <a:spLocks noGrp="1"/>
          </p:cNvSpPr>
          <p:nvPr>
            <p:ph type="body" sz="quarter" idx="21" hasCustomPrompt="1"/>
          </p:nvPr>
        </p:nvSpPr>
        <p:spPr>
          <a:xfrm>
            <a:off x="3581400" y="2134455"/>
            <a:ext cx="7772400" cy="705229"/>
          </a:xfrm>
        </p:spPr>
        <p:txBody>
          <a:bodyPr>
            <a:normAutofit/>
          </a:bodyPr>
          <a:lstStyle>
            <a:lvl1pPr marL="0" indent="0">
              <a:buNone/>
              <a:defRPr sz="2400">
                <a:solidFill>
                  <a:schemeClr val="tx1"/>
                </a:solidFill>
              </a:defRPr>
            </a:lvl1pPr>
          </a:lstStyle>
          <a:p>
            <a:pPr lvl="0"/>
            <a:r>
              <a:rPr lang="en-US" dirty="0"/>
              <a:t>Edit Master text styles.</a:t>
            </a:r>
          </a:p>
        </p:txBody>
      </p:sp>
      <p:sp>
        <p:nvSpPr>
          <p:cNvPr id="17" name="Text Placeholder 10"/>
          <p:cNvSpPr>
            <a:spLocks noGrp="1"/>
          </p:cNvSpPr>
          <p:nvPr>
            <p:ph type="body" sz="quarter" idx="22" hasCustomPrompt="1"/>
          </p:nvPr>
        </p:nvSpPr>
        <p:spPr>
          <a:xfrm>
            <a:off x="3581400" y="2980656"/>
            <a:ext cx="7772400" cy="705229"/>
          </a:xfrm>
        </p:spPr>
        <p:txBody>
          <a:bodyPr>
            <a:normAutofit/>
          </a:bodyPr>
          <a:lstStyle>
            <a:lvl1pPr marL="0" indent="0">
              <a:buNone/>
              <a:defRPr sz="2400">
                <a:solidFill>
                  <a:schemeClr val="tx1"/>
                </a:solidFill>
              </a:defRPr>
            </a:lvl1pPr>
          </a:lstStyle>
          <a:p>
            <a:pPr lvl="0"/>
            <a:r>
              <a:rPr lang="en-US" dirty="0"/>
              <a:t>Edit Master text styles.</a:t>
            </a:r>
          </a:p>
        </p:txBody>
      </p:sp>
      <p:sp>
        <p:nvSpPr>
          <p:cNvPr id="18" name="Text Placeholder 10"/>
          <p:cNvSpPr>
            <a:spLocks noGrp="1"/>
          </p:cNvSpPr>
          <p:nvPr>
            <p:ph type="body" sz="quarter" idx="23" hasCustomPrompt="1"/>
          </p:nvPr>
        </p:nvSpPr>
        <p:spPr>
          <a:xfrm>
            <a:off x="3581400" y="3826858"/>
            <a:ext cx="7772400" cy="705229"/>
          </a:xfrm>
        </p:spPr>
        <p:txBody>
          <a:bodyPr>
            <a:normAutofit/>
          </a:bodyPr>
          <a:lstStyle>
            <a:lvl1pPr marL="0" indent="0">
              <a:buNone/>
              <a:defRPr sz="2400">
                <a:solidFill>
                  <a:schemeClr val="tx1"/>
                </a:solidFill>
              </a:defRPr>
            </a:lvl1pPr>
          </a:lstStyle>
          <a:p>
            <a:pPr lvl="0"/>
            <a:r>
              <a:rPr lang="en-US" dirty="0"/>
              <a:t>Edit Master text styles.</a:t>
            </a:r>
          </a:p>
        </p:txBody>
      </p:sp>
      <p:sp>
        <p:nvSpPr>
          <p:cNvPr id="19" name="Text Placeholder 10"/>
          <p:cNvSpPr>
            <a:spLocks noGrp="1"/>
          </p:cNvSpPr>
          <p:nvPr>
            <p:ph type="body" sz="quarter" idx="24" hasCustomPrompt="1"/>
          </p:nvPr>
        </p:nvSpPr>
        <p:spPr>
          <a:xfrm>
            <a:off x="3581400" y="4664807"/>
            <a:ext cx="7772400" cy="705229"/>
          </a:xfrm>
        </p:spPr>
        <p:txBody>
          <a:bodyPr>
            <a:normAutofit/>
          </a:bodyPr>
          <a:lstStyle>
            <a:lvl1pPr marL="0" indent="0">
              <a:buNone/>
              <a:defRPr sz="2400">
                <a:solidFill>
                  <a:schemeClr val="tx1"/>
                </a:solidFill>
              </a:defRPr>
            </a:lvl1pPr>
          </a:lstStyle>
          <a:p>
            <a:pPr lvl="0"/>
            <a:r>
              <a:rPr lang="en-US" dirty="0"/>
              <a:t>Edit Master text styles.</a:t>
            </a:r>
          </a:p>
        </p:txBody>
      </p:sp>
      <p:sp>
        <p:nvSpPr>
          <p:cNvPr id="23" name="Rectangle 22"/>
          <p:cNvSpPr/>
          <p:nvPr/>
        </p:nvSpPr>
        <p:spPr>
          <a:xfrm>
            <a:off x="53788" y="53786"/>
            <a:ext cx="1848164" cy="67477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8" name="Text Placeholder 27"/>
          <p:cNvSpPr>
            <a:spLocks noGrp="1"/>
          </p:cNvSpPr>
          <p:nvPr>
            <p:ph type="body" sz="quarter" idx="25" hasCustomPrompt="1"/>
          </p:nvPr>
        </p:nvSpPr>
        <p:spPr>
          <a:xfrm>
            <a:off x="2780573" y="4617975"/>
            <a:ext cx="771525" cy="785813"/>
          </a:xfrm>
        </p:spPr>
        <p:txBody>
          <a:bodyPr anchor="ctr">
            <a:noAutofit/>
          </a:bodyPr>
          <a:lstStyle>
            <a:lvl1pPr algn="ctr">
              <a:defRPr sz="48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5</a:t>
            </a:r>
          </a:p>
        </p:txBody>
      </p:sp>
      <p:sp>
        <p:nvSpPr>
          <p:cNvPr id="29" name="Text Placeholder 27"/>
          <p:cNvSpPr>
            <a:spLocks noGrp="1"/>
          </p:cNvSpPr>
          <p:nvPr>
            <p:ph type="body" sz="quarter" idx="26" hasCustomPrompt="1"/>
          </p:nvPr>
        </p:nvSpPr>
        <p:spPr>
          <a:xfrm>
            <a:off x="2787621" y="3775692"/>
            <a:ext cx="771525" cy="785813"/>
          </a:xfrm>
        </p:spPr>
        <p:txBody>
          <a:bodyPr anchor="ctr">
            <a:noAutofit/>
          </a:bodyPr>
          <a:lstStyle>
            <a:lvl1pPr algn="ctr">
              <a:defRPr sz="48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4</a:t>
            </a:r>
          </a:p>
        </p:txBody>
      </p:sp>
      <p:sp>
        <p:nvSpPr>
          <p:cNvPr id="30" name="Text Placeholder 27"/>
          <p:cNvSpPr>
            <a:spLocks noGrp="1"/>
          </p:cNvSpPr>
          <p:nvPr>
            <p:ph type="body" sz="quarter" idx="27" hasCustomPrompt="1"/>
          </p:nvPr>
        </p:nvSpPr>
        <p:spPr>
          <a:xfrm>
            <a:off x="2787621" y="2939933"/>
            <a:ext cx="771525" cy="785813"/>
          </a:xfrm>
        </p:spPr>
        <p:txBody>
          <a:bodyPr anchor="ctr">
            <a:noAutofit/>
          </a:bodyPr>
          <a:lstStyle>
            <a:lvl1pPr algn="ctr">
              <a:defRPr sz="480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3</a:t>
            </a:r>
          </a:p>
        </p:txBody>
      </p:sp>
      <p:sp>
        <p:nvSpPr>
          <p:cNvPr id="31" name="Text Placeholder 27"/>
          <p:cNvSpPr>
            <a:spLocks noGrp="1"/>
          </p:cNvSpPr>
          <p:nvPr>
            <p:ph type="body" sz="quarter" idx="28" hasCustomPrompt="1"/>
          </p:nvPr>
        </p:nvSpPr>
        <p:spPr>
          <a:xfrm>
            <a:off x="2780954" y="2097119"/>
            <a:ext cx="771525" cy="785813"/>
          </a:xfrm>
        </p:spPr>
        <p:txBody>
          <a:bodyPr anchor="ctr">
            <a:noAutofit/>
          </a:bodyPr>
          <a:lstStyle>
            <a:lvl1pPr algn="ctr">
              <a:defRPr sz="480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2</a:t>
            </a:r>
          </a:p>
        </p:txBody>
      </p:sp>
      <p:sp>
        <p:nvSpPr>
          <p:cNvPr id="32" name="Text Placeholder 27"/>
          <p:cNvSpPr>
            <a:spLocks noGrp="1"/>
          </p:cNvSpPr>
          <p:nvPr>
            <p:ph type="body" sz="quarter" idx="29" hasCustomPrompt="1"/>
          </p:nvPr>
        </p:nvSpPr>
        <p:spPr>
          <a:xfrm>
            <a:off x="2780573" y="1255627"/>
            <a:ext cx="771525" cy="785813"/>
          </a:xfrm>
        </p:spPr>
        <p:txBody>
          <a:bodyPr anchor="ctr">
            <a:noAutofit/>
          </a:bodyPr>
          <a:lstStyle>
            <a:lvl1pPr algn="ctr">
              <a:defRPr sz="48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1</a:t>
            </a:r>
          </a:p>
        </p:txBody>
      </p:sp>
      <p:sp>
        <p:nvSpPr>
          <p:cNvPr id="20" name="Text Placeholder 10"/>
          <p:cNvSpPr>
            <a:spLocks noGrp="1"/>
          </p:cNvSpPr>
          <p:nvPr>
            <p:ph type="body" sz="quarter" idx="30"/>
          </p:nvPr>
        </p:nvSpPr>
        <p:spPr>
          <a:xfrm rot="16200000">
            <a:off x="-650715" y="2995177"/>
            <a:ext cx="4184331" cy="705229"/>
          </a:xfrm>
        </p:spPr>
        <p:txBody>
          <a:bodyPr anchor="ctr">
            <a:noAutofit/>
          </a:bodyPr>
          <a:lstStyle>
            <a:lvl1pPr marL="0" indent="0" algn="l">
              <a:buNone/>
              <a:defRPr sz="28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Tree>
    <p:extLst>
      <p:ext uri="{BB962C8B-B14F-4D97-AF65-F5344CB8AC3E}">
        <p14:creationId xmlns:p14="http://schemas.microsoft.com/office/powerpoint/2010/main" val="212722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ist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1400" y="4672013"/>
            <a:ext cx="7772400" cy="1325499"/>
          </a:xfrm>
        </p:spPr>
        <p:txBody>
          <a:bodyPr>
            <a:normAutofit/>
          </a:bodyPr>
          <a:lstStyle>
            <a:lvl1pPr>
              <a:defRPr sz="3600" baseline="0">
                <a:solidFill>
                  <a:schemeClr val="tx1"/>
                </a:solidFill>
              </a:defRPr>
            </a:lvl1pPr>
          </a:lstStyle>
          <a:p>
            <a:r>
              <a:rPr lang="en-US" dirty="0"/>
              <a:t>This is a really important number that you should probably know</a:t>
            </a:r>
            <a:endParaRPr lang="en-CA" dirty="0"/>
          </a:p>
        </p:txBody>
      </p:sp>
      <p:sp>
        <p:nvSpPr>
          <p:cNvPr id="5" name="Text Placeholder 4"/>
          <p:cNvSpPr>
            <a:spLocks noGrp="1"/>
          </p:cNvSpPr>
          <p:nvPr>
            <p:ph type="body" sz="quarter" idx="11" hasCustomPrompt="1"/>
          </p:nvPr>
        </p:nvSpPr>
        <p:spPr>
          <a:xfrm>
            <a:off x="838201" y="622301"/>
            <a:ext cx="9210674" cy="3967988"/>
          </a:xfrm>
        </p:spPr>
        <p:txBody>
          <a:bodyPr anchor="b">
            <a:noAutofit/>
          </a:bodyPr>
          <a:lstStyle>
            <a:lvl1pPr>
              <a:defRPr sz="199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1000%</a:t>
            </a:r>
          </a:p>
        </p:txBody>
      </p:sp>
      <p:sp>
        <p:nvSpPr>
          <p:cNvPr id="7"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3412530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1901952" y="2164253"/>
            <a:ext cx="7491984" cy="2526820"/>
          </a:xfrm>
        </p:spPr>
        <p:txBody>
          <a:bodyPr>
            <a:noAutofit/>
          </a:bodyPr>
          <a:lstStyle>
            <a:lvl1pPr>
              <a:defRPr sz="4800" b="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15" name="Text Placeholder 6"/>
          <p:cNvSpPr>
            <a:spLocks noGrp="1"/>
          </p:cNvSpPr>
          <p:nvPr>
            <p:ph type="body" sz="quarter" idx="11" hasCustomPrompt="1"/>
          </p:nvPr>
        </p:nvSpPr>
        <p:spPr>
          <a:xfrm>
            <a:off x="3538224" y="4672013"/>
            <a:ext cx="6729412" cy="1298257"/>
          </a:xfrm>
        </p:spPr>
        <p:txBody>
          <a:bodyPr anchor="ctr"/>
          <a:lstStyle>
            <a:lvl1pPr marL="0" marR="0" indent="0" algn="r" defTabSz="914400" rtl="0" eaLnBrk="1" fontAlgn="auto" latinLnBrk="0" hangingPunct="1">
              <a:lnSpc>
                <a:spcPct val="100000"/>
              </a:lnSpc>
              <a:spcBef>
                <a:spcPts val="0"/>
              </a:spcBef>
              <a:spcAft>
                <a:spcPts val="0"/>
              </a:spcAft>
              <a:buClrTx/>
              <a:buSzTx/>
              <a:buFontTx/>
              <a:buNone/>
              <a:tabLst/>
              <a:defRPr b="1">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rPr>
              <a:t>First Last, Title</a:t>
            </a:r>
            <a:endParaRPr kumimoji="0" lang="en-CA"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endParaRPr>
          </a:p>
        </p:txBody>
      </p:sp>
      <p:pic>
        <p:nvPicPr>
          <p:cNvPr id="19" name="Content Placeholder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076264" y="6220954"/>
            <a:ext cx="5842621" cy="284889"/>
          </a:xfrm>
          <a:prstGeom prst="rect">
            <a:avLst/>
          </a:prstGeom>
        </p:spPr>
      </p:pic>
      <p:sp>
        <p:nvSpPr>
          <p:cNvPr id="7"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rgbClr val="0B4783"/>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46065293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Main Poi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64253"/>
            <a:ext cx="10515599" cy="2035607"/>
          </a:xfrm>
        </p:spPr>
        <p:txBody>
          <a:bodyPr anchor="b">
            <a:noAutofit/>
          </a:bodyPr>
          <a:lstStyle>
            <a:lvl1pPr algn="ctr">
              <a:defRPr sz="4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6"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rgbClr val="0B4783"/>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1386644433"/>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Building Stronger Bridges | 2020 CMHO Virtual Conference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6288653"/>
            <a:ext cx="10515600" cy="114368"/>
          </a:xfrm>
          <a:prstGeom prst="rect">
            <a:avLst/>
          </a:prstGeom>
        </p:spPr>
      </p:pic>
    </p:spTree>
    <p:extLst>
      <p:ext uri="{BB962C8B-B14F-4D97-AF65-F5344CB8AC3E}">
        <p14:creationId xmlns:p14="http://schemas.microsoft.com/office/powerpoint/2010/main" val="2258111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ondary Titl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accent1">
                    <a:lumMod val="60000"/>
                    <a:lumOff val="40000"/>
                  </a:schemeClr>
                </a:solidFill>
              </a:defRPr>
            </a:lvl1pPr>
          </a:lstStyle>
          <a:p>
            <a:r>
              <a:rPr lang="en-US"/>
              <a:t>Building Stronger Bridges | 2020 CMHO Virtual Conference</a:t>
            </a:r>
            <a:endParaRPr lang="en-CA" dirty="0"/>
          </a:p>
        </p:txBody>
      </p:sp>
      <p:sp>
        <p:nvSpPr>
          <p:cNvPr id="10" name="Title 1"/>
          <p:cNvSpPr>
            <a:spLocks noGrp="1"/>
          </p:cNvSpPr>
          <p:nvPr>
            <p:ph type="ctrTitle"/>
          </p:nvPr>
        </p:nvSpPr>
        <p:spPr>
          <a:xfrm>
            <a:off x="2313432" y="1907736"/>
            <a:ext cx="8354568" cy="2387600"/>
          </a:xfrm>
        </p:spPr>
        <p:txBody>
          <a:bodyPr anchor="ctr">
            <a:normAutofit/>
          </a:bodyPr>
          <a:lstStyle>
            <a:lvl1pPr algn="l">
              <a:defRPr sz="4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pic>
        <p:nvPicPr>
          <p:cNvPr id="11" name="Picture 10"/>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200000" flipV="1">
            <a:off x="-326574" y="3030890"/>
            <a:ext cx="4105659" cy="141291"/>
          </a:xfrm>
          <a:prstGeom prst="rect">
            <a:avLst/>
          </a:prstGeom>
        </p:spPr>
      </p:pic>
    </p:spTree>
    <p:extLst>
      <p:ext uri="{BB962C8B-B14F-4D97-AF65-F5344CB8AC3E}">
        <p14:creationId xmlns:p14="http://schemas.microsoft.com/office/powerpoint/2010/main" val="172220129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1324074"/>
            <a:ext cx="8288451" cy="164353"/>
          </a:xfrm>
          <a:prstGeom prst="rect">
            <a:avLst/>
          </a:prstGeom>
        </p:spPr>
      </p:pic>
    </p:spTree>
    <p:extLst>
      <p:ext uri="{BB962C8B-B14F-4D97-AF65-F5344CB8AC3E}">
        <p14:creationId xmlns:p14="http://schemas.microsoft.com/office/powerpoint/2010/main" val="2862584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2_Main Conten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CA" dirty="0"/>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Building Stronger Bridges | 2020 CMHO Virtual Conference</a:t>
            </a:r>
            <a:endParaRPr lang="en-CA"/>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1324074"/>
            <a:ext cx="8288451" cy="164353"/>
          </a:xfrm>
          <a:prstGeom prst="rect">
            <a:avLst/>
          </a:prstGeom>
        </p:spPr>
      </p:pic>
    </p:spTree>
    <p:extLst>
      <p:ext uri="{BB962C8B-B14F-4D97-AF65-F5344CB8AC3E}">
        <p14:creationId xmlns:p14="http://schemas.microsoft.com/office/powerpoint/2010/main" val="2590067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Main Poi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9" name="Rectangle 8"/>
          <p:cNvSpPr/>
          <p:nvPr userDrawn="1"/>
        </p:nvSpPr>
        <p:spPr>
          <a:xfrm>
            <a:off x="53788" y="53786"/>
            <a:ext cx="1848164" cy="674775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4"/>
          <p:cNvSpPr>
            <a:spLocks noGrp="1"/>
          </p:cNvSpPr>
          <p:nvPr>
            <p:ph type="body" sz="quarter" idx="17" hasCustomPrompt="1"/>
          </p:nvPr>
        </p:nvSpPr>
        <p:spPr>
          <a:xfrm>
            <a:off x="2085474" y="4411009"/>
            <a:ext cx="9268326" cy="481735"/>
          </a:xfrm>
        </p:spPr>
        <p:txBody>
          <a:bodyPr anchor="ctr">
            <a:normAutofit/>
          </a:bodyPr>
          <a:lstStyle>
            <a:lvl1pPr marL="0" indent="0">
              <a:buNone/>
              <a:defRPr sz="28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5" name="Text Placeholder 10"/>
          <p:cNvSpPr>
            <a:spLocks noGrp="1"/>
          </p:cNvSpPr>
          <p:nvPr>
            <p:ph type="body" sz="quarter" idx="18" hasCustomPrompt="1"/>
          </p:nvPr>
        </p:nvSpPr>
        <p:spPr>
          <a:xfrm>
            <a:off x="2085474" y="4910020"/>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7" name="Text Placeholder 4"/>
          <p:cNvSpPr>
            <a:spLocks noGrp="1"/>
          </p:cNvSpPr>
          <p:nvPr>
            <p:ph type="body" sz="quarter" idx="19" hasCustomPrompt="1"/>
          </p:nvPr>
        </p:nvSpPr>
        <p:spPr>
          <a:xfrm>
            <a:off x="2085474" y="2789336"/>
            <a:ext cx="9268326" cy="481735"/>
          </a:xfrm>
        </p:spPr>
        <p:txBody>
          <a:bodyPr anchor="ctr">
            <a:normAutofit/>
          </a:bodyPr>
          <a:lstStyle>
            <a:lvl1pPr marL="0" indent="0">
              <a:buNone/>
              <a:defRPr sz="28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8" name="Text Placeholder 10"/>
          <p:cNvSpPr>
            <a:spLocks noGrp="1"/>
          </p:cNvSpPr>
          <p:nvPr>
            <p:ph type="body" sz="quarter" idx="20" hasCustomPrompt="1"/>
          </p:nvPr>
        </p:nvSpPr>
        <p:spPr>
          <a:xfrm>
            <a:off x="2085474" y="3288347"/>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9" name="Text Placeholder 4"/>
          <p:cNvSpPr>
            <a:spLocks noGrp="1"/>
          </p:cNvSpPr>
          <p:nvPr>
            <p:ph type="body" sz="quarter" idx="21" hasCustomPrompt="1"/>
          </p:nvPr>
        </p:nvSpPr>
        <p:spPr>
          <a:xfrm>
            <a:off x="2085474" y="1167663"/>
            <a:ext cx="9268326" cy="481735"/>
          </a:xfrm>
        </p:spPr>
        <p:txBody>
          <a:bodyPr anchor="ctr">
            <a:normAutofit/>
          </a:bodyPr>
          <a:lstStyle>
            <a:lvl1pPr marL="0" indent="0">
              <a:buNone/>
              <a:defRPr sz="28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20" name="Text Placeholder 10"/>
          <p:cNvSpPr>
            <a:spLocks noGrp="1"/>
          </p:cNvSpPr>
          <p:nvPr>
            <p:ph type="body" sz="quarter" idx="22" hasCustomPrompt="1"/>
          </p:nvPr>
        </p:nvSpPr>
        <p:spPr>
          <a:xfrm>
            <a:off x="2085474" y="1666674"/>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431358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Main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28614"/>
            <a:ext cx="5771147" cy="2105360"/>
          </a:xfrm>
          <a:ln>
            <a:noFill/>
          </a:ln>
        </p:spPr>
        <p:txBody>
          <a:bodyPr>
            <a:normAutofit/>
          </a:bodyPr>
          <a:lstStyle>
            <a:lvl1pPr algn="r">
              <a:defRPr sz="4000" b="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5018725" y="2951700"/>
            <a:ext cx="4105659" cy="259186"/>
          </a:xfrm>
          <a:prstGeom prst="rect">
            <a:avLst/>
          </a:prstGeom>
        </p:spPr>
      </p:pic>
      <p:sp>
        <p:nvSpPr>
          <p:cNvPr id="9" name="Text Placeholder 8"/>
          <p:cNvSpPr>
            <a:spLocks noGrp="1"/>
          </p:cNvSpPr>
          <p:nvPr>
            <p:ph type="body" sz="quarter" idx="13"/>
          </p:nvPr>
        </p:nvSpPr>
        <p:spPr>
          <a:xfrm>
            <a:off x="7351713" y="2028825"/>
            <a:ext cx="4002087" cy="2105149"/>
          </a:xfrm>
        </p:spPr>
        <p:txBody>
          <a:bodyPr anchor="ct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785236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ist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1400" y="4672013"/>
            <a:ext cx="7772400" cy="1325499"/>
          </a:xfrm>
        </p:spPr>
        <p:txBody>
          <a:bodyPr>
            <a:normAutofit/>
          </a:bodyPr>
          <a:lstStyle>
            <a:lvl1pPr>
              <a:defRPr sz="3600" baseline="0">
                <a:solidFill>
                  <a:schemeClr val="tx2"/>
                </a:solidFill>
              </a:defRPr>
            </a:lvl1pPr>
          </a:lstStyle>
          <a:p>
            <a:r>
              <a:rPr lang="en-US" dirty="0"/>
              <a:t>This is a really important number that you should probably know</a:t>
            </a:r>
            <a:endParaRPr lang="en-CA" dirty="0"/>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5" name="Text Placeholder 4"/>
          <p:cNvSpPr>
            <a:spLocks noGrp="1"/>
          </p:cNvSpPr>
          <p:nvPr>
            <p:ph type="body" sz="quarter" idx="11" hasCustomPrompt="1"/>
          </p:nvPr>
        </p:nvSpPr>
        <p:spPr>
          <a:xfrm>
            <a:off x="838201" y="622301"/>
            <a:ext cx="9210674" cy="3967988"/>
          </a:xfrm>
        </p:spPr>
        <p:txBody>
          <a:bodyPr anchor="b">
            <a:noAutofit/>
          </a:bodyPr>
          <a:lstStyle>
            <a:lvl1pPr>
              <a:defRPr sz="199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1000%</a:t>
            </a:r>
          </a:p>
        </p:txBody>
      </p:sp>
    </p:spTree>
    <p:extLst>
      <p:ext uri="{BB962C8B-B14F-4D97-AF65-F5344CB8AC3E}">
        <p14:creationId xmlns:p14="http://schemas.microsoft.com/office/powerpoint/2010/main" val="323271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hemes">
    <p:spTree>
      <p:nvGrpSpPr>
        <p:cNvPr id="1" name=""/>
        <p:cNvGrpSpPr/>
        <p:nvPr/>
      </p:nvGrpSpPr>
      <p:grpSpPr>
        <a:xfrm>
          <a:off x="0" y="0"/>
          <a:ext cx="0" cy="0"/>
          <a:chOff x="0" y="0"/>
          <a:chExt cx="0" cy="0"/>
        </a:xfrm>
      </p:grpSpPr>
      <p:sp>
        <p:nvSpPr>
          <p:cNvPr id="30" name="Text Placeholder 25"/>
          <p:cNvSpPr>
            <a:spLocks noGrp="1"/>
          </p:cNvSpPr>
          <p:nvPr>
            <p:ph type="body" sz="quarter" idx="21"/>
          </p:nvPr>
        </p:nvSpPr>
        <p:spPr>
          <a:xfrm>
            <a:off x="838200" y="4352542"/>
            <a:ext cx="4233672" cy="1547689"/>
          </a:xfrm>
          <a:solidFill>
            <a:schemeClr val="bg2">
              <a:lumMod val="90000"/>
            </a:schemeClr>
          </a:solidFill>
        </p:spPr>
        <p:txBody>
          <a:bodyPr anchor="ctr"/>
          <a:lstStyle>
            <a:lvl1pPr algn="ctr">
              <a:defRPr>
                <a:solidFill>
                  <a:schemeClr val="bg1"/>
                </a:solidFill>
              </a:defRPr>
            </a:lvl1pPr>
            <a:lvl2pPr algn="ctr">
              <a:defRPr/>
            </a:lvl2pPr>
          </a:lstStyle>
          <a:p>
            <a:pPr lvl="0"/>
            <a:r>
              <a:rPr lang="en-US"/>
              <a:t>Edit Master text styles</a:t>
            </a:r>
          </a:p>
        </p:txBody>
      </p:sp>
      <p:sp>
        <p:nvSpPr>
          <p:cNvPr id="29" name="Text Placeholder 25"/>
          <p:cNvSpPr>
            <a:spLocks noGrp="1"/>
          </p:cNvSpPr>
          <p:nvPr>
            <p:ph type="body" sz="quarter" idx="17"/>
          </p:nvPr>
        </p:nvSpPr>
        <p:spPr>
          <a:xfrm>
            <a:off x="838200" y="955393"/>
            <a:ext cx="4233672" cy="1547689"/>
          </a:xfrm>
          <a:solidFill>
            <a:schemeClr val="tx2"/>
          </a:solidFill>
        </p:spPr>
        <p:txBody>
          <a:bodyPr anchor="ctr"/>
          <a:lstStyle>
            <a:lvl1pPr algn="ctr">
              <a:defRPr>
                <a:solidFill>
                  <a:schemeClr val="bg1"/>
                </a:solidFill>
              </a:defRPr>
            </a:lvl1pPr>
            <a:lvl2pPr algn="ctr">
              <a:defRPr/>
            </a:lvl2pPr>
          </a:lstStyle>
          <a:p>
            <a:pPr lvl="0"/>
            <a:r>
              <a:rPr lang="en-US"/>
              <a:t>Edit Master text styles</a:t>
            </a:r>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a:p>
        </p:txBody>
      </p:sp>
      <p:sp>
        <p:nvSpPr>
          <p:cNvPr id="22" name="Text Placeholder 21"/>
          <p:cNvSpPr>
            <a:spLocks noGrp="1"/>
          </p:cNvSpPr>
          <p:nvPr>
            <p:ph type="body" sz="quarter" idx="16" hasCustomPrompt="1"/>
          </p:nvPr>
        </p:nvSpPr>
        <p:spPr>
          <a:xfrm>
            <a:off x="2889504" y="2587753"/>
            <a:ext cx="6419088" cy="1682496"/>
          </a:xfrm>
        </p:spPr>
        <p:txBody>
          <a:bodyPr anchor="ctr">
            <a:normAutofit/>
          </a:bodyPr>
          <a:lstStyle>
            <a:lvl1pPr algn="ctr">
              <a:defRPr sz="36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Edit Master Title Style</a:t>
            </a:r>
          </a:p>
        </p:txBody>
      </p:sp>
      <p:sp>
        <p:nvSpPr>
          <p:cNvPr id="31" name="Text Placeholder 25"/>
          <p:cNvSpPr>
            <a:spLocks noGrp="1"/>
          </p:cNvSpPr>
          <p:nvPr>
            <p:ph type="body" sz="quarter" idx="22"/>
          </p:nvPr>
        </p:nvSpPr>
        <p:spPr>
          <a:xfrm>
            <a:off x="7120128" y="4352543"/>
            <a:ext cx="4233672" cy="1547689"/>
          </a:xfrm>
          <a:solidFill>
            <a:schemeClr val="accent1"/>
          </a:solidFill>
        </p:spPr>
        <p:txBody>
          <a:bodyPr anchor="ctr"/>
          <a:lstStyle>
            <a:lvl1pPr algn="ctr">
              <a:defRPr>
                <a:solidFill>
                  <a:schemeClr val="bg1"/>
                </a:solidFill>
              </a:defRPr>
            </a:lvl1pPr>
            <a:lvl2pPr algn="ctr">
              <a:defRPr/>
            </a:lvl2pPr>
          </a:lstStyle>
          <a:p>
            <a:pPr lvl="0"/>
            <a:r>
              <a:rPr lang="en-US"/>
              <a:t>Edit Master text styles</a:t>
            </a:r>
          </a:p>
        </p:txBody>
      </p:sp>
      <p:sp>
        <p:nvSpPr>
          <p:cNvPr id="32" name="Text Placeholder 25"/>
          <p:cNvSpPr>
            <a:spLocks noGrp="1"/>
          </p:cNvSpPr>
          <p:nvPr>
            <p:ph type="body" sz="quarter" idx="23"/>
          </p:nvPr>
        </p:nvSpPr>
        <p:spPr>
          <a:xfrm>
            <a:off x="7120128" y="955392"/>
            <a:ext cx="4233672" cy="1547689"/>
          </a:xfrm>
          <a:solidFill>
            <a:schemeClr val="accent2"/>
          </a:solidFill>
        </p:spPr>
        <p:txBody>
          <a:bodyPr anchor="ctr"/>
          <a:lstStyle>
            <a:lvl1pPr algn="ctr">
              <a:defRPr>
                <a:solidFill>
                  <a:schemeClr val="bg1"/>
                </a:solidFill>
              </a:defRPr>
            </a:lvl1pPr>
            <a:lvl2pPr algn="ctr">
              <a:defRPr/>
            </a:lvl2pPr>
          </a:lstStyle>
          <a:p>
            <a:pPr lvl="0"/>
            <a:r>
              <a:rPr lang="en-US"/>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6288653"/>
            <a:ext cx="10515600" cy="114368"/>
          </a:xfrm>
          <a:prstGeom prst="rect">
            <a:avLst/>
          </a:prstGeom>
        </p:spPr>
      </p:pic>
    </p:spTree>
    <p:extLst>
      <p:ext uri="{BB962C8B-B14F-4D97-AF65-F5344CB8AC3E}">
        <p14:creationId xmlns:p14="http://schemas.microsoft.com/office/powerpoint/2010/main" val="32755851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1952" y="2164253"/>
            <a:ext cx="7491984" cy="2526820"/>
          </a:xfrm>
        </p:spPr>
        <p:txBody>
          <a:bodyPr>
            <a:noAutofit/>
          </a:bodyPr>
          <a:lstStyle>
            <a:lvl1pPr>
              <a:defRPr sz="48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5" name="Text Placeholder 6"/>
          <p:cNvSpPr>
            <a:spLocks noGrp="1"/>
          </p:cNvSpPr>
          <p:nvPr>
            <p:ph type="body" sz="quarter" idx="11" hasCustomPrompt="1"/>
          </p:nvPr>
        </p:nvSpPr>
        <p:spPr>
          <a:xfrm>
            <a:off x="3538224" y="4672013"/>
            <a:ext cx="6729412" cy="1298257"/>
          </a:xfrm>
        </p:spPr>
        <p:txBody>
          <a:bodyPr anchor="ct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rPr>
              <a:t>First Last, Title</a:t>
            </a:r>
            <a:endParaRPr kumimoji="0" lang="en-CA"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endParaRPr>
          </a:p>
        </p:txBody>
      </p:sp>
      <p:pic>
        <p:nvPicPr>
          <p:cNvPr id="8" name="Content Placeholder 13"/>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6263" y="6220954"/>
            <a:ext cx="5842621" cy="284889"/>
          </a:xfrm>
          <a:prstGeom prst="rect">
            <a:avLst/>
          </a:prstGeom>
        </p:spPr>
      </p:pic>
      <p:sp>
        <p:nvSpPr>
          <p:cNvPr id="7"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accent1">
                    <a:lumMod val="60000"/>
                    <a:lumOff val="4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31527315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Main Poi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64253"/>
            <a:ext cx="10515599" cy="2035607"/>
          </a:xfrm>
        </p:spPr>
        <p:txBody>
          <a:bodyPr anchor="b">
            <a:noAutofit/>
          </a:bodyPr>
          <a:lstStyle>
            <a:lvl1pPr algn="ctr">
              <a:defRPr sz="4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8"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accent1">
                    <a:lumMod val="60000"/>
                    <a:lumOff val="4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1792105191"/>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ondary Title">
    <p:bg>
      <p:bgPr>
        <a:solidFill>
          <a:schemeClr val="tx2">
            <a:lumMod val="9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D8E6E5"/>
                </a:solidFill>
              </a:defRPr>
            </a:lvl1pPr>
          </a:lstStyle>
          <a:p>
            <a:r>
              <a:rPr lang="en-US"/>
              <a:t>Building Stronger Bridges | 2020 CMHO Virtual Conference</a:t>
            </a:r>
            <a:endParaRPr lang="en-CA" dirty="0"/>
          </a:p>
        </p:txBody>
      </p:sp>
      <p:sp>
        <p:nvSpPr>
          <p:cNvPr id="10" name="Title 1"/>
          <p:cNvSpPr>
            <a:spLocks noGrp="1"/>
          </p:cNvSpPr>
          <p:nvPr>
            <p:ph type="ctrTitle"/>
          </p:nvPr>
        </p:nvSpPr>
        <p:spPr>
          <a:xfrm>
            <a:off x="2302799" y="1907736"/>
            <a:ext cx="8354568" cy="2387600"/>
          </a:xfrm>
        </p:spPr>
        <p:txBody>
          <a:bodyPr anchor="ctr">
            <a:normAutofit/>
          </a:bodyPr>
          <a:lstStyle>
            <a:lvl1pPr algn="l">
              <a:defRPr sz="4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pic>
        <p:nvPicPr>
          <p:cNvPr id="7" name="Picture 6"/>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200000" flipV="1">
            <a:off x="-326574" y="3030890"/>
            <a:ext cx="4105659" cy="141291"/>
          </a:xfrm>
          <a:prstGeom prst="rect">
            <a:avLst/>
          </a:prstGeom>
        </p:spPr>
      </p:pic>
    </p:spTree>
    <p:extLst>
      <p:ext uri="{BB962C8B-B14F-4D97-AF65-F5344CB8AC3E}">
        <p14:creationId xmlns:p14="http://schemas.microsoft.com/office/powerpoint/2010/main" val="466736488"/>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Main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1324076"/>
            <a:ext cx="8288451" cy="164352"/>
          </a:xfrm>
          <a:prstGeom prst="rect">
            <a:avLst/>
          </a:prstGeom>
        </p:spPr>
      </p:pic>
      <p:sp>
        <p:nvSpPr>
          <p:cNvPr id="2" name="Title 1"/>
          <p:cNvSpPr>
            <a:spLocks noGrp="1"/>
          </p:cNvSpPr>
          <p:nvPr>
            <p:ph type="title"/>
          </p:nvPr>
        </p:nvSpPr>
        <p:spPr/>
        <p:txBody>
          <a:bodyPr>
            <a:normAutofit/>
          </a:bodyPr>
          <a:lstStyle>
            <a:lvl1pPr>
              <a:defRPr sz="4000"/>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42104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2_Main Conten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CA" dirty="0"/>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Building Stronger Bridges | 2020 CMHO Virtual Conference</a:t>
            </a:r>
            <a:endParaRPr lang="en-CA"/>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1324076"/>
            <a:ext cx="8288451" cy="164352"/>
          </a:xfrm>
          <a:prstGeom prst="rect">
            <a:avLst/>
          </a:prstGeom>
        </p:spPr>
      </p:pic>
    </p:spTree>
    <p:extLst>
      <p:ext uri="{BB962C8B-B14F-4D97-AF65-F5344CB8AC3E}">
        <p14:creationId xmlns:p14="http://schemas.microsoft.com/office/powerpoint/2010/main" val="2961589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Main Poi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9" name="Rectangle 8"/>
          <p:cNvSpPr/>
          <p:nvPr userDrawn="1"/>
        </p:nvSpPr>
        <p:spPr>
          <a:xfrm>
            <a:off x="53788" y="53786"/>
            <a:ext cx="1848164" cy="67477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4"/>
          <p:cNvSpPr>
            <a:spLocks noGrp="1"/>
          </p:cNvSpPr>
          <p:nvPr>
            <p:ph type="body" sz="quarter" idx="17" hasCustomPrompt="1"/>
          </p:nvPr>
        </p:nvSpPr>
        <p:spPr>
          <a:xfrm>
            <a:off x="2085474" y="4411009"/>
            <a:ext cx="9268326" cy="481735"/>
          </a:xfrm>
        </p:spPr>
        <p:txBody>
          <a:bodyPr anchor="ctr">
            <a:normAutofit/>
          </a:bodyPr>
          <a:lstStyle>
            <a:lvl1pPr marL="0" indent="0">
              <a:buNone/>
              <a:defRPr sz="2800" b="1">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5" name="Text Placeholder 10"/>
          <p:cNvSpPr>
            <a:spLocks noGrp="1"/>
          </p:cNvSpPr>
          <p:nvPr>
            <p:ph type="body" sz="quarter" idx="18" hasCustomPrompt="1"/>
          </p:nvPr>
        </p:nvSpPr>
        <p:spPr>
          <a:xfrm>
            <a:off x="2085474" y="4910020"/>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7" name="Text Placeholder 4"/>
          <p:cNvSpPr>
            <a:spLocks noGrp="1"/>
          </p:cNvSpPr>
          <p:nvPr>
            <p:ph type="body" sz="quarter" idx="19" hasCustomPrompt="1"/>
          </p:nvPr>
        </p:nvSpPr>
        <p:spPr>
          <a:xfrm>
            <a:off x="2085474" y="2789336"/>
            <a:ext cx="9268326" cy="481735"/>
          </a:xfrm>
        </p:spPr>
        <p:txBody>
          <a:bodyPr anchor="ctr">
            <a:normAutofit/>
          </a:bodyPr>
          <a:lstStyle>
            <a:lvl1pPr marL="0" indent="0">
              <a:buNone/>
              <a:defRPr sz="2800" b="1">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8" name="Text Placeholder 10"/>
          <p:cNvSpPr>
            <a:spLocks noGrp="1"/>
          </p:cNvSpPr>
          <p:nvPr>
            <p:ph type="body" sz="quarter" idx="20" hasCustomPrompt="1"/>
          </p:nvPr>
        </p:nvSpPr>
        <p:spPr>
          <a:xfrm>
            <a:off x="2085474" y="3288347"/>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9" name="Text Placeholder 4"/>
          <p:cNvSpPr>
            <a:spLocks noGrp="1"/>
          </p:cNvSpPr>
          <p:nvPr>
            <p:ph type="body" sz="quarter" idx="21" hasCustomPrompt="1"/>
          </p:nvPr>
        </p:nvSpPr>
        <p:spPr>
          <a:xfrm>
            <a:off x="2085474" y="1167663"/>
            <a:ext cx="9268326" cy="481735"/>
          </a:xfrm>
        </p:spPr>
        <p:txBody>
          <a:bodyPr anchor="ctr">
            <a:normAutofit/>
          </a:bodyPr>
          <a:lstStyle>
            <a:lvl1pPr marL="0" indent="0">
              <a:buNone/>
              <a:defRPr sz="2800" b="1">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20" name="Text Placeholder 10"/>
          <p:cNvSpPr>
            <a:spLocks noGrp="1"/>
          </p:cNvSpPr>
          <p:nvPr>
            <p:ph type="body" sz="quarter" idx="22" hasCustomPrompt="1"/>
          </p:nvPr>
        </p:nvSpPr>
        <p:spPr>
          <a:xfrm>
            <a:off x="2085474" y="1666674"/>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238857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Main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28614"/>
            <a:ext cx="5771147" cy="2105360"/>
          </a:xfrm>
          <a:ln>
            <a:noFill/>
          </a:ln>
        </p:spPr>
        <p:txBody>
          <a:bodyPr>
            <a:normAutofit/>
          </a:bodyPr>
          <a:lstStyle>
            <a:lvl1pPr algn="r">
              <a:defRPr sz="4000" b="0">
                <a:solidFill>
                  <a:schemeClr val="bg2">
                    <a:lumMod val="9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5017894" y="2949341"/>
            <a:ext cx="4105659" cy="263906"/>
          </a:xfrm>
          <a:prstGeom prst="rect">
            <a:avLst/>
          </a:prstGeom>
        </p:spPr>
      </p:pic>
      <p:sp>
        <p:nvSpPr>
          <p:cNvPr id="9" name="Text Placeholder 8"/>
          <p:cNvSpPr>
            <a:spLocks noGrp="1"/>
          </p:cNvSpPr>
          <p:nvPr>
            <p:ph type="body" sz="quarter" idx="13"/>
          </p:nvPr>
        </p:nvSpPr>
        <p:spPr>
          <a:xfrm>
            <a:off x="7351713" y="2028825"/>
            <a:ext cx="4002087" cy="2105149"/>
          </a:xfrm>
        </p:spPr>
        <p:txBody>
          <a:bodyPr anchor="ct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615101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ist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1400" y="4672013"/>
            <a:ext cx="7772400" cy="1325499"/>
          </a:xfrm>
        </p:spPr>
        <p:txBody>
          <a:bodyPr>
            <a:normAutofit/>
          </a:bodyPr>
          <a:lstStyle>
            <a:lvl1pPr>
              <a:defRPr sz="3600" baseline="0">
                <a:solidFill>
                  <a:schemeClr val="tx2"/>
                </a:solidFill>
              </a:defRPr>
            </a:lvl1pPr>
          </a:lstStyle>
          <a:p>
            <a:r>
              <a:rPr lang="en-US" dirty="0"/>
              <a:t>This is a really important number that you should probably know</a:t>
            </a:r>
            <a:endParaRPr lang="en-CA" dirty="0"/>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5" name="Text Placeholder 4"/>
          <p:cNvSpPr>
            <a:spLocks noGrp="1"/>
          </p:cNvSpPr>
          <p:nvPr>
            <p:ph type="body" sz="quarter" idx="11" hasCustomPrompt="1"/>
          </p:nvPr>
        </p:nvSpPr>
        <p:spPr>
          <a:xfrm>
            <a:off x="838201" y="622301"/>
            <a:ext cx="9210674" cy="3967988"/>
          </a:xfrm>
        </p:spPr>
        <p:txBody>
          <a:bodyPr anchor="b">
            <a:noAutofit/>
          </a:bodyPr>
          <a:lstStyle>
            <a:lvl1pPr>
              <a:defRPr sz="199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1000%</a:t>
            </a:r>
          </a:p>
        </p:txBody>
      </p:sp>
    </p:spTree>
    <p:extLst>
      <p:ext uri="{BB962C8B-B14F-4D97-AF65-F5344CB8AC3E}">
        <p14:creationId xmlns:p14="http://schemas.microsoft.com/office/powerpoint/2010/main" val="883956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3538224" y="4672013"/>
            <a:ext cx="6729412" cy="1298257"/>
          </a:xfrm>
        </p:spPr>
        <p:txBody>
          <a:bodyPr anchor="ct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rPr>
              <a:t>First Last, Title</a:t>
            </a:r>
            <a:endParaRPr kumimoji="0" lang="en-CA"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endParaRPr>
          </a:p>
        </p:txBody>
      </p:sp>
      <p:sp>
        <p:nvSpPr>
          <p:cNvPr id="2" name="Title 1"/>
          <p:cNvSpPr>
            <a:spLocks noGrp="1"/>
          </p:cNvSpPr>
          <p:nvPr>
            <p:ph type="title" hasCustomPrompt="1"/>
          </p:nvPr>
        </p:nvSpPr>
        <p:spPr>
          <a:xfrm>
            <a:off x="1901952" y="2164253"/>
            <a:ext cx="7491984" cy="2526820"/>
          </a:xfrm>
        </p:spPr>
        <p:txBody>
          <a:bodyPr>
            <a:noAutofit/>
          </a:bodyPr>
          <a:lstStyle>
            <a:lvl1pPr>
              <a:defRPr sz="480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076264" y="6214007"/>
            <a:ext cx="5842621" cy="297630"/>
          </a:xfrm>
          <a:prstGeom prst="rect">
            <a:avLst/>
          </a:prstGeom>
        </p:spPr>
      </p:pic>
      <p:sp>
        <p:nvSpPr>
          <p:cNvPr id="6" name="Footer Placeholder 4"/>
          <p:cNvSpPr>
            <a:spLocks noGrp="1"/>
          </p:cNvSpPr>
          <p:nvPr>
            <p:ph type="ftr" sz="quarter" idx="3"/>
          </p:nvPr>
        </p:nvSpPr>
        <p:spPr>
          <a:xfrm>
            <a:off x="3076263" y="6356350"/>
            <a:ext cx="5842621" cy="365125"/>
          </a:xfrm>
          <a:prstGeom prst="rect">
            <a:avLst/>
          </a:prstGeom>
        </p:spPr>
        <p:txBody>
          <a:bodyPr vert="horz" lIns="91440" tIns="45720" rIns="91440" bIns="45720" rtlCol="0" anchor="ctr"/>
          <a:lstStyle>
            <a:lvl1pPr algn="ctr">
              <a:defRPr sz="1200">
                <a:solidFill>
                  <a:srgbClr val="D8E6E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165351515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Main Point">
    <p:bg>
      <p:bgPr>
        <a:solidFill>
          <a:schemeClr val="tx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64253"/>
            <a:ext cx="10515599" cy="2035607"/>
          </a:xfrm>
        </p:spPr>
        <p:txBody>
          <a:bodyPr anchor="b">
            <a:noAutofit/>
          </a:bodyPr>
          <a:lstStyle>
            <a:lvl1pPr algn="ctr">
              <a:defRPr sz="40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sp>
        <p:nvSpPr>
          <p:cNvPr id="7" name="Footer Placeholder 4"/>
          <p:cNvSpPr>
            <a:spLocks noGrp="1"/>
          </p:cNvSpPr>
          <p:nvPr>
            <p:ph type="ftr" sz="quarter" idx="3"/>
          </p:nvPr>
        </p:nvSpPr>
        <p:spPr>
          <a:xfrm>
            <a:off x="3076263" y="6356350"/>
            <a:ext cx="5842621" cy="365125"/>
          </a:xfrm>
          <a:prstGeom prst="rect">
            <a:avLst/>
          </a:prstGeom>
        </p:spPr>
        <p:txBody>
          <a:bodyPr vert="horz" lIns="91440" tIns="45720" rIns="91440" bIns="45720" rtlCol="0" anchor="ctr"/>
          <a:lstStyle>
            <a:lvl1pPr algn="ctr">
              <a:defRPr sz="1200">
                <a:solidFill>
                  <a:srgbClr val="D8E6E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268316413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hemes">
    <p:spTree>
      <p:nvGrpSpPr>
        <p:cNvPr id="1" name=""/>
        <p:cNvGrpSpPr/>
        <p:nvPr/>
      </p:nvGrpSpPr>
      <p:grpSpPr>
        <a:xfrm>
          <a:off x="0" y="0"/>
          <a:ext cx="0" cy="0"/>
          <a:chOff x="0" y="0"/>
          <a:chExt cx="0" cy="0"/>
        </a:xfrm>
      </p:grpSpPr>
      <p:sp>
        <p:nvSpPr>
          <p:cNvPr id="22" name="Text Placeholder 21"/>
          <p:cNvSpPr>
            <a:spLocks noGrp="1"/>
          </p:cNvSpPr>
          <p:nvPr>
            <p:ph type="body" sz="quarter" idx="16" hasCustomPrompt="1"/>
          </p:nvPr>
        </p:nvSpPr>
        <p:spPr>
          <a:xfrm>
            <a:off x="2449974" y="1094750"/>
            <a:ext cx="7299502" cy="1751265"/>
          </a:xfrm>
        </p:spPr>
        <p:txBody>
          <a:bodyPr anchor="b">
            <a:normAutofit/>
          </a:bodyPr>
          <a:lstStyle>
            <a:lvl1pPr algn="ctr">
              <a:defRPr sz="48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Edit Master Title Style</a:t>
            </a:r>
          </a:p>
        </p:txBody>
      </p:sp>
      <p:sp>
        <p:nvSpPr>
          <p:cNvPr id="26" name="Text Placeholder 25"/>
          <p:cNvSpPr>
            <a:spLocks noGrp="1"/>
          </p:cNvSpPr>
          <p:nvPr>
            <p:ph type="body" sz="quarter" idx="17"/>
          </p:nvPr>
        </p:nvSpPr>
        <p:spPr>
          <a:xfrm>
            <a:off x="31466" y="2982540"/>
            <a:ext cx="2408636" cy="3875460"/>
          </a:xfrm>
          <a:solidFill>
            <a:schemeClr val="tx2"/>
          </a:solidFill>
        </p:spPr>
        <p:txBody>
          <a:bodyPr/>
          <a:lstStyle>
            <a:lvl1pPr algn="ctr">
              <a:defRPr>
                <a:solidFill>
                  <a:schemeClr val="bg1"/>
                </a:solidFill>
              </a:defRPr>
            </a:lvl1pPr>
          </a:lstStyle>
          <a:p>
            <a:pPr lvl="0"/>
            <a:r>
              <a:rPr lang="en-US"/>
              <a:t>Edit Master text styles</a:t>
            </a:r>
          </a:p>
          <a:p>
            <a:pPr lvl="1"/>
            <a:r>
              <a:rPr lang="en-US"/>
              <a:t>Second level</a:t>
            </a:r>
          </a:p>
        </p:txBody>
      </p:sp>
      <p:sp>
        <p:nvSpPr>
          <p:cNvPr id="27" name="Text Placeholder 25"/>
          <p:cNvSpPr>
            <a:spLocks noGrp="1"/>
          </p:cNvSpPr>
          <p:nvPr>
            <p:ph type="body" sz="quarter" idx="18"/>
          </p:nvPr>
        </p:nvSpPr>
        <p:spPr>
          <a:xfrm>
            <a:off x="2467755" y="2982540"/>
            <a:ext cx="2408636" cy="3875460"/>
          </a:xfrm>
          <a:solidFill>
            <a:schemeClr val="bg2">
              <a:lumMod val="90000"/>
            </a:schemeClr>
          </a:solidFill>
        </p:spPr>
        <p:txBody>
          <a:bodyPr/>
          <a:lstStyle>
            <a:lvl1pPr algn="ctr">
              <a:defRPr>
                <a:solidFill>
                  <a:schemeClr val="bg1"/>
                </a:solidFill>
              </a:defRPr>
            </a:lvl1pPr>
          </a:lstStyle>
          <a:p>
            <a:pPr lvl="0"/>
            <a:r>
              <a:rPr lang="en-US"/>
              <a:t>Edit Master text styles</a:t>
            </a:r>
          </a:p>
          <a:p>
            <a:pPr lvl="1"/>
            <a:r>
              <a:rPr lang="en-US"/>
              <a:t>Second level</a:t>
            </a:r>
          </a:p>
        </p:txBody>
      </p:sp>
      <p:sp>
        <p:nvSpPr>
          <p:cNvPr id="28" name="Text Placeholder 25"/>
          <p:cNvSpPr>
            <a:spLocks noGrp="1"/>
          </p:cNvSpPr>
          <p:nvPr>
            <p:ph type="body" sz="quarter" idx="19"/>
          </p:nvPr>
        </p:nvSpPr>
        <p:spPr>
          <a:xfrm>
            <a:off x="4893351" y="2982540"/>
            <a:ext cx="2408636" cy="3875460"/>
          </a:xfrm>
          <a:solidFill>
            <a:schemeClr val="accent1"/>
          </a:solidFill>
        </p:spPr>
        <p:txBody>
          <a:bodyPr/>
          <a:lstStyle>
            <a:lvl1pPr algn="ctr">
              <a:defRPr>
                <a:solidFill>
                  <a:schemeClr val="bg1"/>
                </a:solidFill>
              </a:defRPr>
            </a:lvl1pPr>
          </a:lstStyle>
          <a:p>
            <a:pPr lvl="0"/>
            <a:r>
              <a:rPr lang="en-US"/>
              <a:t>Edit Master text styles</a:t>
            </a:r>
          </a:p>
          <a:p>
            <a:pPr lvl="1"/>
            <a:r>
              <a:rPr lang="en-US"/>
              <a:t>Second level</a:t>
            </a:r>
          </a:p>
        </p:txBody>
      </p:sp>
      <p:sp>
        <p:nvSpPr>
          <p:cNvPr id="29" name="Text Placeholder 25"/>
          <p:cNvSpPr>
            <a:spLocks noGrp="1"/>
          </p:cNvSpPr>
          <p:nvPr>
            <p:ph type="body" sz="quarter" idx="20"/>
          </p:nvPr>
        </p:nvSpPr>
        <p:spPr>
          <a:xfrm>
            <a:off x="7315464" y="2982540"/>
            <a:ext cx="2408636" cy="3875460"/>
          </a:xfrm>
          <a:solidFill>
            <a:schemeClr val="accent2"/>
          </a:solidFill>
        </p:spPr>
        <p:txBody>
          <a:bodyPr/>
          <a:lstStyle>
            <a:lvl1pPr algn="ctr">
              <a:defRPr>
                <a:solidFill>
                  <a:schemeClr val="bg1"/>
                </a:solidFill>
              </a:defRPr>
            </a:lvl1pPr>
          </a:lstStyle>
          <a:p>
            <a:pPr lvl="0"/>
            <a:r>
              <a:rPr lang="en-US"/>
              <a:t>Edit Master text styles</a:t>
            </a:r>
          </a:p>
          <a:p>
            <a:pPr lvl="1"/>
            <a:r>
              <a:rPr lang="en-US"/>
              <a:t>Second level</a:t>
            </a:r>
          </a:p>
        </p:txBody>
      </p:sp>
      <p:sp>
        <p:nvSpPr>
          <p:cNvPr id="30" name="Text Placeholder 25"/>
          <p:cNvSpPr>
            <a:spLocks noGrp="1"/>
          </p:cNvSpPr>
          <p:nvPr>
            <p:ph type="body" sz="quarter" idx="21"/>
          </p:nvPr>
        </p:nvSpPr>
        <p:spPr>
          <a:xfrm>
            <a:off x="9740332" y="2982540"/>
            <a:ext cx="2408636" cy="3875460"/>
          </a:xfrm>
          <a:solidFill>
            <a:schemeClr val="accent4"/>
          </a:solidFill>
        </p:spPr>
        <p:txBody>
          <a:bodyPr/>
          <a:lstStyle>
            <a:lvl1pPr algn="ctr">
              <a:defRPr>
                <a:solidFill>
                  <a:schemeClr val="bg1"/>
                </a:solidFill>
              </a:defRPr>
            </a:lvl1pPr>
          </a:lstStyle>
          <a:p>
            <a:pPr lvl="0"/>
            <a:r>
              <a:rPr lang="en-US"/>
              <a:t>Edit Master text styles</a:t>
            </a:r>
          </a:p>
          <a:p>
            <a:pPr lvl="1"/>
            <a:r>
              <a:rPr lang="en-US"/>
              <a:t>Second level</a:t>
            </a:r>
          </a:p>
        </p:txBody>
      </p:sp>
    </p:spTree>
    <p:extLst>
      <p:ext uri="{BB962C8B-B14F-4D97-AF65-F5344CB8AC3E}">
        <p14:creationId xmlns:p14="http://schemas.microsoft.com/office/powerpoint/2010/main" val="881143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ondary Titl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accent2">
                    <a:lumMod val="40000"/>
                    <a:lumOff val="60000"/>
                  </a:schemeClr>
                </a:solidFill>
              </a:defRPr>
            </a:lvl1pPr>
          </a:lstStyle>
          <a:p>
            <a:r>
              <a:rPr lang="en-US"/>
              <a:t>Building Stronger Bridges | 2020 CMHO Virtual Conference</a:t>
            </a:r>
            <a:endParaRPr lang="en-CA" dirty="0"/>
          </a:p>
        </p:txBody>
      </p:sp>
      <p:sp>
        <p:nvSpPr>
          <p:cNvPr id="10" name="Title 1"/>
          <p:cNvSpPr>
            <a:spLocks noGrp="1"/>
          </p:cNvSpPr>
          <p:nvPr>
            <p:ph type="ctrTitle"/>
          </p:nvPr>
        </p:nvSpPr>
        <p:spPr>
          <a:xfrm>
            <a:off x="2324064" y="1907736"/>
            <a:ext cx="8354568" cy="2387600"/>
          </a:xfrm>
        </p:spPr>
        <p:txBody>
          <a:bodyPr anchor="ctr">
            <a:normAutofit/>
          </a:bodyPr>
          <a:lstStyle>
            <a:lvl1pPr algn="l">
              <a:defRPr sz="4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pic>
        <p:nvPicPr>
          <p:cNvPr id="7" name="Picture 6"/>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200000" flipV="1">
            <a:off x="-326574" y="3030890"/>
            <a:ext cx="4105659" cy="141291"/>
          </a:xfrm>
          <a:prstGeom prst="rect">
            <a:avLst/>
          </a:prstGeom>
        </p:spPr>
      </p:pic>
    </p:spTree>
    <p:extLst>
      <p:ext uri="{BB962C8B-B14F-4D97-AF65-F5344CB8AC3E}">
        <p14:creationId xmlns:p14="http://schemas.microsoft.com/office/powerpoint/2010/main" val="99861706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1325404"/>
            <a:ext cx="8288451" cy="164352"/>
          </a:xfrm>
          <a:prstGeom prst="rect">
            <a:avLst/>
          </a:prstGeom>
        </p:spPr>
      </p:pic>
    </p:spTree>
    <p:extLst>
      <p:ext uri="{BB962C8B-B14F-4D97-AF65-F5344CB8AC3E}">
        <p14:creationId xmlns:p14="http://schemas.microsoft.com/office/powerpoint/2010/main" val="1705303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2_Main Conten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CA" dirty="0"/>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Building Stronger Bridges | 2020 CMHO Virtual Conference</a:t>
            </a:r>
            <a:endParaRPr lang="en-CA"/>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1325404"/>
            <a:ext cx="8288451" cy="164352"/>
          </a:xfrm>
          <a:prstGeom prst="rect">
            <a:avLst/>
          </a:prstGeom>
        </p:spPr>
      </p:pic>
    </p:spTree>
    <p:extLst>
      <p:ext uri="{BB962C8B-B14F-4D97-AF65-F5344CB8AC3E}">
        <p14:creationId xmlns:p14="http://schemas.microsoft.com/office/powerpoint/2010/main" val="6976886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Main Poi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9" name="Rectangle 8"/>
          <p:cNvSpPr/>
          <p:nvPr userDrawn="1"/>
        </p:nvSpPr>
        <p:spPr>
          <a:xfrm>
            <a:off x="53788" y="53786"/>
            <a:ext cx="1848164" cy="674775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4"/>
          <p:cNvSpPr>
            <a:spLocks noGrp="1"/>
          </p:cNvSpPr>
          <p:nvPr>
            <p:ph type="body" sz="quarter" idx="17" hasCustomPrompt="1"/>
          </p:nvPr>
        </p:nvSpPr>
        <p:spPr>
          <a:xfrm>
            <a:off x="2085474" y="4411009"/>
            <a:ext cx="9268326" cy="481735"/>
          </a:xfrm>
        </p:spPr>
        <p:txBody>
          <a:bodyPr anchor="ctr">
            <a:normAutofit/>
          </a:bodyPr>
          <a:lstStyle>
            <a:lvl1pPr marL="0" indent="0">
              <a:buNone/>
              <a:defRPr sz="28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5" name="Text Placeholder 10"/>
          <p:cNvSpPr>
            <a:spLocks noGrp="1"/>
          </p:cNvSpPr>
          <p:nvPr>
            <p:ph type="body" sz="quarter" idx="18" hasCustomPrompt="1"/>
          </p:nvPr>
        </p:nvSpPr>
        <p:spPr>
          <a:xfrm>
            <a:off x="2085474" y="4910020"/>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7" name="Text Placeholder 4"/>
          <p:cNvSpPr>
            <a:spLocks noGrp="1"/>
          </p:cNvSpPr>
          <p:nvPr>
            <p:ph type="body" sz="quarter" idx="19" hasCustomPrompt="1"/>
          </p:nvPr>
        </p:nvSpPr>
        <p:spPr>
          <a:xfrm>
            <a:off x="2085474" y="2789336"/>
            <a:ext cx="9268326" cy="481735"/>
          </a:xfrm>
        </p:spPr>
        <p:txBody>
          <a:bodyPr anchor="ctr">
            <a:normAutofit/>
          </a:bodyPr>
          <a:lstStyle>
            <a:lvl1pPr marL="0" indent="0">
              <a:buNone/>
              <a:defRPr sz="28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8" name="Text Placeholder 10"/>
          <p:cNvSpPr>
            <a:spLocks noGrp="1"/>
          </p:cNvSpPr>
          <p:nvPr>
            <p:ph type="body" sz="quarter" idx="20" hasCustomPrompt="1"/>
          </p:nvPr>
        </p:nvSpPr>
        <p:spPr>
          <a:xfrm>
            <a:off x="2085474" y="3288347"/>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9" name="Text Placeholder 4"/>
          <p:cNvSpPr>
            <a:spLocks noGrp="1"/>
          </p:cNvSpPr>
          <p:nvPr>
            <p:ph type="body" sz="quarter" idx="21" hasCustomPrompt="1"/>
          </p:nvPr>
        </p:nvSpPr>
        <p:spPr>
          <a:xfrm>
            <a:off x="2085474" y="1167663"/>
            <a:ext cx="9268326" cy="481735"/>
          </a:xfrm>
        </p:spPr>
        <p:txBody>
          <a:bodyPr anchor="ctr">
            <a:normAutofit/>
          </a:bodyPr>
          <a:lstStyle>
            <a:lvl1pPr marL="0" indent="0">
              <a:buNone/>
              <a:defRPr sz="28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20" name="Text Placeholder 10"/>
          <p:cNvSpPr>
            <a:spLocks noGrp="1"/>
          </p:cNvSpPr>
          <p:nvPr>
            <p:ph type="body" sz="quarter" idx="22" hasCustomPrompt="1"/>
          </p:nvPr>
        </p:nvSpPr>
        <p:spPr>
          <a:xfrm>
            <a:off x="2085474" y="1666674"/>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2097123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Main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28614"/>
            <a:ext cx="5771147" cy="2105360"/>
          </a:xfrm>
          <a:ln>
            <a:noFill/>
          </a:ln>
        </p:spPr>
        <p:txBody>
          <a:bodyPr>
            <a:normAutofit/>
          </a:bodyPr>
          <a:lstStyle>
            <a:lvl1pPr algn="r">
              <a:defRPr sz="4000" b="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5018725" y="2958124"/>
            <a:ext cx="4105659" cy="246341"/>
          </a:xfrm>
          <a:prstGeom prst="rect">
            <a:avLst/>
          </a:prstGeom>
        </p:spPr>
      </p:pic>
      <p:sp>
        <p:nvSpPr>
          <p:cNvPr id="9" name="Text Placeholder 8"/>
          <p:cNvSpPr>
            <a:spLocks noGrp="1"/>
          </p:cNvSpPr>
          <p:nvPr>
            <p:ph type="body" sz="quarter" idx="13"/>
          </p:nvPr>
        </p:nvSpPr>
        <p:spPr>
          <a:xfrm>
            <a:off x="7351713" y="2028825"/>
            <a:ext cx="4002087" cy="2105149"/>
          </a:xfrm>
        </p:spPr>
        <p:txBody>
          <a:bodyPr anchor="ct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46628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tist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1400" y="4672013"/>
            <a:ext cx="7772400" cy="1325499"/>
          </a:xfrm>
        </p:spPr>
        <p:txBody>
          <a:bodyPr>
            <a:normAutofit/>
          </a:bodyPr>
          <a:lstStyle>
            <a:lvl1pPr>
              <a:defRPr sz="3600" baseline="0">
                <a:solidFill>
                  <a:schemeClr val="tx2"/>
                </a:solidFill>
              </a:defRPr>
            </a:lvl1pPr>
          </a:lstStyle>
          <a:p>
            <a:r>
              <a:rPr lang="en-US" dirty="0"/>
              <a:t>This is a really important number that you should probably know</a:t>
            </a:r>
            <a:endParaRPr lang="en-CA" dirty="0"/>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5" name="Text Placeholder 4"/>
          <p:cNvSpPr>
            <a:spLocks noGrp="1"/>
          </p:cNvSpPr>
          <p:nvPr>
            <p:ph type="body" sz="quarter" idx="11" hasCustomPrompt="1"/>
          </p:nvPr>
        </p:nvSpPr>
        <p:spPr>
          <a:xfrm>
            <a:off x="838201" y="622301"/>
            <a:ext cx="9210674" cy="3967988"/>
          </a:xfrm>
        </p:spPr>
        <p:txBody>
          <a:bodyPr anchor="b">
            <a:noAutofit/>
          </a:bodyPr>
          <a:lstStyle>
            <a:lvl1pPr>
              <a:defRPr sz="199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1000%</a:t>
            </a:r>
          </a:p>
        </p:txBody>
      </p:sp>
    </p:spTree>
    <p:extLst>
      <p:ext uri="{BB962C8B-B14F-4D97-AF65-F5344CB8AC3E}">
        <p14:creationId xmlns:p14="http://schemas.microsoft.com/office/powerpoint/2010/main" val="3146698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3538224" y="4672013"/>
            <a:ext cx="6729412" cy="1298257"/>
          </a:xfrm>
        </p:spPr>
        <p:txBody>
          <a:bodyPr anchor="ct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rPr>
              <a:t>First Last, Title</a:t>
            </a:r>
            <a:endParaRPr kumimoji="0" lang="en-CA"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endParaRPr>
          </a:p>
        </p:txBody>
      </p:sp>
      <p:sp>
        <p:nvSpPr>
          <p:cNvPr id="2" name="Title 1"/>
          <p:cNvSpPr>
            <a:spLocks noGrp="1"/>
          </p:cNvSpPr>
          <p:nvPr>
            <p:ph type="title" hasCustomPrompt="1"/>
          </p:nvPr>
        </p:nvSpPr>
        <p:spPr>
          <a:xfrm>
            <a:off x="1901952" y="2164253"/>
            <a:ext cx="7491984" cy="2526820"/>
          </a:xfrm>
        </p:spPr>
        <p:txBody>
          <a:bodyPr>
            <a:noAutofit/>
          </a:bodyPr>
          <a:lstStyle>
            <a:lvl1pPr>
              <a:defRPr sz="48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5" name="Footer Placeholder 2"/>
          <p:cNvSpPr>
            <a:spLocks noGrp="1"/>
          </p:cNvSpPr>
          <p:nvPr>
            <p:ph type="ftr" sz="quarter" idx="10"/>
          </p:nvPr>
        </p:nvSpPr>
        <p:spPr>
          <a:xfrm>
            <a:off x="3076263" y="6356350"/>
            <a:ext cx="5842621" cy="365125"/>
          </a:xfrm>
        </p:spPr>
        <p:txBody>
          <a:bodyPr/>
          <a:lstStyle>
            <a:lvl1pPr>
              <a:defRPr>
                <a:solidFill>
                  <a:schemeClr val="accent2">
                    <a:lumMod val="60000"/>
                    <a:lumOff val="40000"/>
                  </a:schemeClr>
                </a:solidFill>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412569206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Main Poi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64253"/>
            <a:ext cx="10515599" cy="2035607"/>
          </a:xfrm>
        </p:spPr>
        <p:txBody>
          <a:bodyPr anchor="b">
            <a:noAutofit/>
          </a:bodyPr>
          <a:lstStyle>
            <a:lvl1pPr algn="ctr">
              <a:defRPr sz="4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5" name="Footer Placeholder 2"/>
          <p:cNvSpPr>
            <a:spLocks noGrp="1"/>
          </p:cNvSpPr>
          <p:nvPr>
            <p:ph type="ftr" sz="quarter" idx="10"/>
          </p:nvPr>
        </p:nvSpPr>
        <p:spPr>
          <a:xfrm>
            <a:off x="3076263" y="6356350"/>
            <a:ext cx="5842621" cy="365125"/>
          </a:xfrm>
        </p:spPr>
        <p:txBody>
          <a:bodyPr/>
          <a:lstStyle>
            <a:lvl1pPr>
              <a:defRPr>
                <a:solidFill>
                  <a:schemeClr val="accent2">
                    <a:lumMod val="40000"/>
                    <a:lumOff val="60000"/>
                  </a:schemeClr>
                </a:solidFill>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3135168721"/>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ondary Title">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FFD286"/>
                </a:solidFill>
              </a:defRPr>
            </a:lvl1pPr>
          </a:lstStyle>
          <a:p>
            <a:r>
              <a:rPr lang="en-US"/>
              <a:t>Building Stronger Bridges | 2020 CMHO Virtual Conference</a:t>
            </a:r>
            <a:endParaRPr lang="en-CA" dirty="0"/>
          </a:p>
        </p:txBody>
      </p:sp>
      <p:sp>
        <p:nvSpPr>
          <p:cNvPr id="10" name="Title 1"/>
          <p:cNvSpPr>
            <a:spLocks noGrp="1"/>
          </p:cNvSpPr>
          <p:nvPr>
            <p:ph type="ctrTitle"/>
          </p:nvPr>
        </p:nvSpPr>
        <p:spPr>
          <a:xfrm>
            <a:off x="2324064" y="1907736"/>
            <a:ext cx="8354568" cy="2387600"/>
          </a:xfrm>
        </p:spPr>
        <p:txBody>
          <a:bodyPr anchor="ctr">
            <a:normAutofit/>
          </a:bodyPr>
          <a:lstStyle>
            <a:lvl1pPr algn="l">
              <a:defRPr sz="48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pic>
        <p:nvPicPr>
          <p:cNvPr id="7" name="Picture 6"/>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200000" flipV="1">
            <a:off x="-326574" y="3030890"/>
            <a:ext cx="4105659" cy="141291"/>
          </a:xfrm>
          <a:prstGeom prst="rect">
            <a:avLst/>
          </a:prstGeom>
        </p:spPr>
      </p:pic>
    </p:spTree>
    <p:extLst>
      <p:ext uri="{BB962C8B-B14F-4D97-AF65-F5344CB8AC3E}">
        <p14:creationId xmlns:p14="http://schemas.microsoft.com/office/powerpoint/2010/main" val="308798270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1328052"/>
            <a:ext cx="8288450" cy="154867"/>
          </a:xfrm>
          <a:prstGeom prst="rect">
            <a:avLst/>
          </a:prstGeom>
        </p:spPr>
      </p:pic>
    </p:spTree>
    <p:extLst>
      <p:ext uri="{BB962C8B-B14F-4D97-AF65-F5344CB8AC3E}">
        <p14:creationId xmlns:p14="http://schemas.microsoft.com/office/powerpoint/2010/main" val="360175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6288653"/>
            <a:ext cx="10515600" cy="114368"/>
          </a:xfrm>
          <a:prstGeom prst="rect">
            <a:avLst/>
          </a:prstGeom>
        </p:spPr>
      </p:pic>
    </p:spTree>
    <p:extLst>
      <p:ext uri="{BB962C8B-B14F-4D97-AF65-F5344CB8AC3E}">
        <p14:creationId xmlns:p14="http://schemas.microsoft.com/office/powerpoint/2010/main" val="40196276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2_Main Conten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CA" dirty="0"/>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4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Building Stronger Bridges | 2020 CMHO Virtual Conference</a:t>
            </a: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1328052"/>
            <a:ext cx="8288450" cy="154867"/>
          </a:xfrm>
          <a:prstGeom prst="rect">
            <a:avLst/>
          </a:prstGeom>
        </p:spPr>
      </p:pic>
    </p:spTree>
    <p:extLst>
      <p:ext uri="{BB962C8B-B14F-4D97-AF65-F5344CB8AC3E}">
        <p14:creationId xmlns:p14="http://schemas.microsoft.com/office/powerpoint/2010/main" val="1235404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Main Poi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9" name="Rectangle 8"/>
          <p:cNvSpPr/>
          <p:nvPr userDrawn="1"/>
        </p:nvSpPr>
        <p:spPr>
          <a:xfrm>
            <a:off x="53788" y="53786"/>
            <a:ext cx="1848164" cy="674775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 Placeholder 4"/>
          <p:cNvSpPr>
            <a:spLocks noGrp="1"/>
          </p:cNvSpPr>
          <p:nvPr>
            <p:ph type="body" sz="quarter" idx="17" hasCustomPrompt="1"/>
          </p:nvPr>
        </p:nvSpPr>
        <p:spPr>
          <a:xfrm>
            <a:off x="2085474" y="4411009"/>
            <a:ext cx="9268326" cy="481735"/>
          </a:xfrm>
        </p:spPr>
        <p:txBody>
          <a:bodyPr anchor="ctr">
            <a:normAutofit/>
          </a:bodyPr>
          <a:lstStyle>
            <a:lvl1pPr marL="0" indent="0">
              <a:buNone/>
              <a:defRPr sz="28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5" name="Text Placeholder 10"/>
          <p:cNvSpPr>
            <a:spLocks noGrp="1"/>
          </p:cNvSpPr>
          <p:nvPr>
            <p:ph type="body" sz="quarter" idx="18" hasCustomPrompt="1"/>
          </p:nvPr>
        </p:nvSpPr>
        <p:spPr>
          <a:xfrm>
            <a:off x="2085474" y="4910020"/>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7" name="Text Placeholder 4"/>
          <p:cNvSpPr>
            <a:spLocks noGrp="1"/>
          </p:cNvSpPr>
          <p:nvPr>
            <p:ph type="body" sz="quarter" idx="19" hasCustomPrompt="1"/>
          </p:nvPr>
        </p:nvSpPr>
        <p:spPr>
          <a:xfrm>
            <a:off x="2085474" y="2789336"/>
            <a:ext cx="9268326" cy="481735"/>
          </a:xfrm>
        </p:spPr>
        <p:txBody>
          <a:bodyPr anchor="ctr">
            <a:normAutofit/>
          </a:bodyPr>
          <a:lstStyle>
            <a:lvl1pPr marL="0" indent="0">
              <a:buNone/>
              <a:defRPr sz="28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18" name="Text Placeholder 10"/>
          <p:cNvSpPr>
            <a:spLocks noGrp="1"/>
          </p:cNvSpPr>
          <p:nvPr>
            <p:ph type="body" sz="quarter" idx="20" hasCustomPrompt="1"/>
          </p:nvPr>
        </p:nvSpPr>
        <p:spPr>
          <a:xfrm>
            <a:off x="2085474" y="3288347"/>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
        <p:nvSpPr>
          <p:cNvPr id="19" name="Text Placeholder 4"/>
          <p:cNvSpPr>
            <a:spLocks noGrp="1"/>
          </p:cNvSpPr>
          <p:nvPr>
            <p:ph type="body" sz="quarter" idx="21" hasCustomPrompt="1"/>
          </p:nvPr>
        </p:nvSpPr>
        <p:spPr>
          <a:xfrm>
            <a:off x="2085474" y="1167663"/>
            <a:ext cx="9268326" cy="481735"/>
          </a:xfrm>
        </p:spPr>
        <p:txBody>
          <a:bodyPr anchor="ctr">
            <a:normAutofit/>
          </a:bodyPr>
          <a:lstStyle>
            <a:lvl1pPr marL="0" indent="0">
              <a:buNone/>
              <a:defRPr sz="28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Font typeface="Arial" panose="020B0604020202020204" pitchFamily="34" charset="0"/>
              <a:buNone/>
              <a:defRPr/>
            </a:lvl5pPr>
          </a:lstStyle>
          <a:p>
            <a:pPr lvl="0"/>
            <a:r>
              <a:rPr lang="en-US" dirty="0"/>
              <a:t>EDIT MASTER TEXT STYLES.</a:t>
            </a:r>
          </a:p>
        </p:txBody>
      </p:sp>
      <p:sp>
        <p:nvSpPr>
          <p:cNvPr id="20" name="Text Placeholder 10"/>
          <p:cNvSpPr>
            <a:spLocks noGrp="1"/>
          </p:cNvSpPr>
          <p:nvPr>
            <p:ph type="body" sz="quarter" idx="22" hasCustomPrompt="1"/>
          </p:nvPr>
        </p:nvSpPr>
        <p:spPr>
          <a:xfrm>
            <a:off x="2085474" y="1666674"/>
            <a:ext cx="9268326" cy="909020"/>
          </a:xfrm>
        </p:spPr>
        <p:txBody>
          <a:bodyPr>
            <a:normAutofit/>
          </a:bodyPr>
          <a:lstStyle>
            <a:lvl1pPr marL="0" indent="0">
              <a:buNone/>
              <a:defRPr sz="240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908618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Main Poi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5018725" y="2958123"/>
            <a:ext cx="4105659" cy="246341"/>
          </a:xfrm>
          <a:prstGeom prst="rect">
            <a:avLst/>
          </a:prstGeom>
        </p:spPr>
      </p:pic>
      <p:sp>
        <p:nvSpPr>
          <p:cNvPr id="2" name="Title 1"/>
          <p:cNvSpPr>
            <a:spLocks noGrp="1"/>
          </p:cNvSpPr>
          <p:nvPr>
            <p:ph type="title" hasCustomPrompt="1"/>
          </p:nvPr>
        </p:nvSpPr>
        <p:spPr>
          <a:xfrm>
            <a:off x="838200" y="2028614"/>
            <a:ext cx="5771147" cy="2105360"/>
          </a:xfrm>
          <a:ln>
            <a:noFill/>
          </a:ln>
        </p:spPr>
        <p:txBody>
          <a:bodyPr>
            <a:normAutofit/>
          </a:bodyPr>
          <a:lstStyle>
            <a:lvl1pPr algn="r">
              <a:defRPr sz="4000" b="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sp>
        <p:nvSpPr>
          <p:cNvPr id="9" name="Text Placeholder 8"/>
          <p:cNvSpPr>
            <a:spLocks noGrp="1"/>
          </p:cNvSpPr>
          <p:nvPr>
            <p:ph type="body" sz="quarter" idx="13"/>
          </p:nvPr>
        </p:nvSpPr>
        <p:spPr>
          <a:xfrm>
            <a:off x="7351713" y="2028825"/>
            <a:ext cx="4002087" cy="2105149"/>
          </a:xfrm>
        </p:spPr>
        <p:txBody>
          <a:bodyPr anchor="ct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8959980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tist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1400" y="4672013"/>
            <a:ext cx="7772400" cy="1325499"/>
          </a:xfrm>
        </p:spPr>
        <p:txBody>
          <a:bodyPr>
            <a:normAutofit/>
          </a:bodyPr>
          <a:lstStyle>
            <a:lvl1pPr>
              <a:defRPr sz="3600" baseline="0">
                <a:solidFill>
                  <a:schemeClr val="tx2"/>
                </a:solidFill>
              </a:defRPr>
            </a:lvl1pPr>
          </a:lstStyle>
          <a:p>
            <a:r>
              <a:rPr lang="en-US" dirty="0"/>
              <a:t>This is a really important number that you should probably know</a:t>
            </a:r>
            <a:endParaRPr lang="en-CA" dirty="0"/>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5" name="Text Placeholder 4"/>
          <p:cNvSpPr>
            <a:spLocks noGrp="1"/>
          </p:cNvSpPr>
          <p:nvPr>
            <p:ph type="body" sz="quarter" idx="11" hasCustomPrompt="1"/>
          </p:nvPr>
        </p:nvSpPr>
        <p:spPr>
          <a:xfrm>
            <a:off x="838201" y="622301"/>
            <a:ext cx="9210674" cy="3967988"/>
          </a:xfrm>
        </p:spPr>
        <p:txBody>
          <a:bodyPr anchor="b">
            <a:noAutofit/>
          </a:bodyPr>
          <a:lstStyle>
            <a:lvl1pPr>
              <a:defRPr sz="199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1000%</a:t>
            </a:r>
          </a:p>
        </p:txBody>
      </p:sp>
    </p:spTree>
    <p:extLst>
      <p:ext uri="{BB962C8B-B14F-4D97-AF65-F5344CB8AC3E}">
        <p14:creationId xmlns:p14="http://schemas.microsoft.com/office/powerpoint/2010/main" val="2424131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3538224" y="4672013"/>
            <a:ext cx="6729412" cy="1298257"/>
          </a:xfrm>
        </p:spPr>
        <p:txBody>
          <a:bodyPr anchor="ct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rPr>
              <a:t>First Last, Title</a:t>
            </a:r>
            <a:endParaRPr kumimoji="0" lang="en-CA" sz="2400" b="0" i="0" u="none" strike="noStrike" kern="1200" cap="none" spc="0" normalizeH="0" baseline="0" noProof="0" dirty="0">
              <a:ln>
                <a:noFill/>
              </a:ln>
              <a:solidFill>
                <a:srgbClr val="062958"/>
              </a:solidFill>
              <a:effectLst/>
              <a:uLnTx/>
              <a:uFillTx/>
              <a:latin typeface="PT Sans" panose="020B0503020203020204" pitchFamily="34" charset="0"/>
              <a:ea typeface="+mn-ea"/>
              <a:cs typeface="+mn-cs"/>
            </a:endParaRPr>
          </a:p>
        </p:txBody>
      </p:sp>
      <p:sp>
        <p:nvSpPr>
          <p:cNvPr id="2" name="Title 1"/>
          <p:cNvSpPr>
            <a:spLocks noGrp="1"/>
          </p:cNvSpPr>
          <p:nvPr>
            <p:ph type="title" hasCustomPrompt="1"/>
          </p:nvPr>
        </p:nvSpPr>
        <p:spPr>
          <a:xfrm>
            <a:off x="1901952" y="2164253"/>
            <a:ext cx="7491984" cy="2526820"/>
          </a:xfrm>
        </p:spPr>
        <p:txBody>
          <a:bodyPr>
            <a:noAutofit/>
          </a:bodyPr>
          <a:lstStyle>
            <a:lvl1pPr>
              <a:defRPr sz="48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5" name="Footer Placeholder 2"/>
          <p:cNvSpPr>
            <a:spLocks noGrp="1"/>
          </p:cNvSpPr>
          <p:nvPr>
            <p:ph type="ftr" sz="quarter" idx="10"/>
          </p:nvPr>
        </p:nvSpPr>
        <p:spPr>
          <a:xfrm>
            <a:off x="3076265" y="6356350"/>
            <a:ext cx="5842619" cy="365125"/>
          </a:xfrm>
        </p:spPr>
        <p:txBody>
          <a:bodyPr/>
          <a:lstStyle>
            <a:lvl1pPr>
              <a:defRPr>
                <a:solidFill>
                  <a:srgbClr val="FFD286"/>
                </a:solidFill>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218959388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Main Poi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64253"/>
            <a:ext cx="10515599" cy="2035607"/>
          </a:xfrm>
        </p:spPr>
        <p:txBody>
          <a:bodyPr anchor="b">
            <a:noAutofit/>
          </a:bodyPr>
          <a:lstStyle>
            <a:lvl1pPr algn="ctr">
              <a:defRPr sz="4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5" name="Footer Placeholder 2"/>
          <p:cNvSpPr>
            <a:spLocks noGrp="1"/>
          </p:cNvSpPr>
          <p:nvPr>
            <p:ph type="ftr" sz="quarter" idx="10"/>
          </p:nvPr>
        </p:nvSpPr>
        <p:spPr>
          <a:xfrm>
            <a:off x="3076265" y="6356350"/>
            <a:ext cx="5842620" cy="365125"/>
          </a:xfrm>
        </p:spPr>
        <p:txBody>
          <a:bodyPr/>
          <a:lstStyle>
            <a:lvl1pPr>
              <a:defRPr>
                <a:solidFill>
                  <a:srgbClr val="FFD286"/>
                </a:solidFill>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831015879"/>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pPr defTabSz="348386"/>
            <a:fld id="{CAAB4F17-937C-4453-B301-4495F8C6E23B}" type="slidenum">
              <a:rPr lang="en-CA" smtClean="0">
                <a:solidFill>
                  <a:srgbClr val="2875A3"/>
                </a:solidFill>
              </a:rPr>
              <a:pPr defTabSz="348386"/>
              <a:t>‹#›</a:t>
            </a:fld>
            <a:endParaRPr lang="en-CA">
              <a:solidFill>
                <a:srgbClr val="2875A3"/>
              </a:solidFill>
            </a:endParaRPr>
          </a:p>
        </p:txBody>
      </p:sp>
      <p:sp>
        <p:nvSpPr>
          <p:cNvPr id="15" name="Title Placeholder 1">
            <a:extLst>
              <a:ext uri="{FF2B5EF4-FFF2-40B4-BE49-F238E27FC236}">
                <a16:creationId xmlns:a16="http://schemas.microsoft.com/office/drawing/2014/main" id="{9BB8925C-AEE5-F449-9AC9-6BFB563C7669}"/>
              </a:ext>
            </a:extLst>
          </p:cNvPr>
          <p:cNvSpPr>
            <a:spLocks noGrp="1"/>
          </p:cNvSpPr>
          <p:nvPr>
            <p:ph type="title"/>
          </p:nvPr>
        </p:nvSpPr>
        <p:spPr>
          <a:xfrm>
            <a:off x="353087" y="151486"/>
            <a:ext cx="11485827" cy="1325563"/>
          </a:xfrm>
          <a:prstGeom prst="rect">
            <a:avLst/>
          </a:prstGeom>
        </p:spPr>
        <p:txBody>
          <a:bodyPr vert="horz" lIns="90000" tIns="45720" rIns="91440" bIns="45720" rtlCol="0" anchor="b" anchorCtr="0">
            <a:normAutofit/>
          </a:bodyPr>
          <a:lstStyle/>
          <a:p>
            <a:r>
              <a:rPr lang="en-US"/>
              <a:t>Click to edit Master title style</a:t>
            </a:r>
          </a:p>
        </p:txBody>
      </p:sp>
      <p:sp>
        <p:nvSpPr>
          <p:cNvPr id="16" name="Text Placeholder 2">
            <a:extLst>
              <a:ext uri="{FF2B5EF4-FFF2-40B4-BE49-F238E27FC236}">
                <a16:creationId xmlns:a16="http://schemas.microsoft.com/office/drawing/2014/main" id="{ADBAA617-DDC4-364F-BB6F-88DFF21A746F}"/>
              </a:ext>
            </a:extLst>
          </p:cNvPr>
          <p:cNvSpPr>
            <a:spLocks noGrp="1"/>
          </p:cNvSpPr>
          <p:nvPr>
            <p:ph idx="1"/>
          </p:nvPr>
        </p:nvSpPr>
        <p:spPr>
          <a:xfrm>
            <a:off x="353087" y="1656939"/>
            <a:ext cx="114858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93347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pPr defTabSz="348386"/>
            <a:fld id="{CAAB4F17-937C-4453-B301-4495F8C6E23B}" type="slidenum">
              <a:rPr lang="en-CA" smtClean="0">
                <a:solidFill>
                  <a:srgbClr val="2875A3"/>
                </a:solidFill>
              </a:rPr>
              <a:pPr defTabSz="348386"/>
              <a:t>‹#›</a:t>
            </a:fld>
            <a:endParaRPr lang="en-CA">
              <a:solidFill>
                <a:srgbClr val="2875A3"/>
              </a:solidFill>
            </a:endParaRPr>
          </a:p>
        </p:txBody>
      </p:sp>
      <p:sp>
        <p:nvSpPr>
          <p:cNvPr id="4" name="Title Placeholder 1">
            <a:extLst>
              <a:ext uri="{FF2B5EF4-FFF2-40B4-BE49-F238E27FC236}">
                <a16:creationId xmlns:a16="http://schemas.microsoft.com/office/drawing/2014/main" id="{04A74F11-52EC-0942-8D25-36D27767A7BF}"/>
              </a:ext>
            </a:extLst>
          </p:cNvPr>
          <p:cNvSpPr>
            <a:spLocks noGrp="1"/>
          </p:cNvSpPr>
          <p:nvPr>
            <p:ph type="title"/>
          </p:nvPr>
        </p:nvSpPr>
        <p:spPr>
          <a:xfrm>
            <a:off x="353087" y="1032309"/>
            <a:ext cx="11485826" cy="1846069"/>
          </a:xfrm>
          <a:prstGeom prst="rect">
            <a:avLst/>
          </a:prstGeom>
        </p:spPr>
        <p:txBody>
          <a:bodyPr vert="horz" lIns="91440" tIns="45720" rIns="91440" bIns="45720" rtlCol="0" anchor="b" anchorCtr="0">
            <a:normAutofit/>
          </a:bodyPr>
          <a:lstStyle/>
          <a:p>
            <a:r>
              <a:rPr lang="en-US"/>
              <a:t>Title Slide – Presentation Title Goes Here</a:t>
            </a:r>
          </a:p>
        </p:txBody>
      </p:sp>
      <p:sp>
        <p:nvSpPr>
          <p:cNvPr id="6" name="Title Placeholder 1">
            <a:extLst>
              <a:ext uri="{FF2B5EF4-FFF2-40B4-BE49-F238E27FC236}">
                <a16:creationId xmlns:a16="http://schemas.microsoft.com/office/drawing/2014/main" id="{2625EA54-3313-5C4E-AA90-3F343C3B9F8E}"/>
              </a:ext>
            </a:extLst>
          </p:cNvPr>
          <p:cNvSpPr txBox="1">
            <a:spLocks/>
          </p:cNvSpPr>
          <p:nvPr userDrawn="1"/>
        </p:nvSpPr>
        <p:spPr>
          <a:xfrm>
            <a:off x="353087" y="2988664"/>
            <a:ext cx="11485826" cy="1325562"/>
          </a:xfrm>
          <a:prstGeom prst="rect">
            <a:avLst/>
          </a:prstGeom>
        </p:spPr>
        <p:txBody>
          <a:bodyPr vert="horz" lIns="69681" tIns="34840" rIns="69681" bIns="34840" rtlCol="0" anchor="t" anchorCtr="0">
            <a:normAutofit/>
          </a:bodyPr>
          <a:lstStyle>
            <a:lvl1pPr algn="l" defTabSz="1133947" rtl="0" eaLnBrk="1" latinLnBrk="0" hangingPunct="1">
              <a:lnSpc>
                <a:spcPct val="90000"/>
              </a:lnSpc>
              <a:spcBef>
                <a:spcPct val="0"/>
              </a:spcBef>
              <a:buNone/>
              <a:defRPr sz="4550" b="1" i="0" kern="1200" baseline="0">
                <a:solidFill>
                  <a:schemeClr val="tx2"/>
                </a:solidFill>
                <a:latin typeface="Helvetica" pitchFamily="2" charset="0"/>
                <a:ea typeface="+mj-ea"/>
                <a:cs typeface="+mj-cs"/>
              </a:defRPr>
            </a:lvl1pPr>
          </a:lstStyle>
          <a:p>
            <a:pPr marL="0" marR="0" lvl="0" indent="0" algn="l" defTabSz="864068" rtl="0" eaLnBrk="1" fontAlgn="auto" latinLnBrk="0" hangingPunct="1">
              <a:lnSpc>
                <a:spcPct val="100000"/>
              </a:lnSpc>
              <a:spcBef>
                <a:spcPct val="0"/>
              </a:spcBef>
              <a:spcAft>
                <a:spcPts val="0"/>
              </a:spcAft>
              <a:buClrTx/>
              <a:buSzTx/>
              <a:buFontTx/>
              <a:buNone/>
              <a:tabLst/>
              <a:defRPr/>
            </a:pPr>
            <a:r>
              <a:rPr kumimoji="0" lang="en-US" sz="3467" b="1" i="0" u="none" strike="noStrike" kern="1200" cap="none" spc="0" normalizeH="0" baseline="0" noProof="0">
                <a:ln>
                  <a:noFill/>
                </a:ln>
                <a:solidFill>
                  <a:srgbClr val="0C3B61"/>
                </a:solidFill>
                <a:effectLst/>
                <a:uLnTx/>
                <a:uFillTx/>
                <a:latin typeface="Helvetica" pitchFamily="2" charset="0"/>
                <a:ea typeface="+mj-ea"/>
                <a:cs typeface="+mj-cs"/>
              </a:rPr>
              <a:t>Speaker name goes here</a:t>
            </a:r>
          </a:p>
          <a:p>
            <a:pPr marL="0" marR="0" lvl="0" indent="0" algn="l" defTabSz="864068" rtl="0" eaLnBrk="1" fontAlgn="auto" latinLnBrk="0" hangingPunct="1">
              <a:lnSpc>
                <a:spcPct val="100000"/>
              </a:lnSpc>
              <a:spcBef>
                <a:spcPct val="0"/>
              </a:spcBef>
              <a:spcAft>
                <a:spcPts val="0"/>
              </a:spcAft>
              <a:buClrTx/>
              <a:buSzTx/>
              <a:buFontTx/>
              <a:buNone/>
              <a:tabLst/>
              <a:defRPr/>
            </a:pPr>
            <a:r>
              <a:rPr kumimoji="0" lang="en-US" sz="2705" b="0" i="0" u="none" strike="noStrike" kern="1200" cap="none" spc="0" normalizeH="0" baseline="0" noProof="0">
                <a:ln>
                  <a:noFill/>
                </a:ln>
                <a:solidFill>
                  <a:srgbClr val="0C3B61"/>
                </a:solidFill>
                <a:effectLst/>
                <a:uLnTx/>
                <a:uFillTx/>
                <a:latin typeface="Helvetica" pitchFamily="2" charset="0"/>
                <a:ea typeface="+mj-ea"/>
                <a:cs typeface="+mj-cs"/>
              </a:rPr>
              <a:t>Speaker title goes here</a:t>
            </a:r>
          </a:p>
        </p:txBody>
      </p:sp>
    </p:spTree>
    <p:extLst>
      <p:ext uri="{BB962C8B-B14F-4D97-AF65-F5344CB8AC3E}">
        <p14:creationId xmlns:p14="http://schemas.microsoft.com/office/powerpoint/2010/main" val="8341526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924B-7C11-4A27-8A73-9B128CB62D14}"/>
              </a:ext>
            </a:extLst>
          </p:cNvPr>
          <p:cNvSpPr>
            <a:spLocks noGrp="1"/>
          </p:cNvSpPr>
          <p:nvPr>
            <p:ph type="title"/>
          </p:nvPr>
        </p:nvSpPr>
        <p:spPr/>
        <p:txBody>
          <a:body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B76C45B5-3810-4ADA-AA71-C0170177AA34}"/>
              </a:ext>
            </a:extLst>
          </p:cNvPr>
          <p:cNvSpPr>
            <a:spLocks noGrp="1"/>
          </p:cNvSpPr>
          <p:nvPr>
            <p:ph type="sldNum" sz="quarter" idx="10"/>
          </p:nvPr>
        </p:nvSpPr>
        <p:spPr/>
        <p:txBody>
          <a:bodyPr/>
          <a:lstStyle/>
          <a:p>
            <a:pPr defTabSz="348386"/>
            <a:fld id="{CAAB4F17-937C-4453-B301-4495F8C6E23B}" type="slidenum">
              <a:rPr lang="en-CA" smtClean="0">
                <a:solidFill>
                  <a:srgbClr val="2875A3"/>
                </a:solidFill>
              </a:rPr>
              <a:pPr defTabSz="348386"/>
              <a:t>‹#›</a:t>
            </a:fld>
            <a:endParaRPr lang="en-CA">
              <a:solidFill>
                <a:srgbClr val="2875A3"/>
              </a:solidFill>
            </a:endParaRPr>
          </a:p>
        </p:txBody>
      </p:sp>
    </p:spTree>
    <p:extLst>
      <p:ext uri="{BB962C8B-B14F-4D97-AF65-F5344CB8AC3E}">
        <p14:creationId xmlns:p14="http://schemas.microsoft.com/office/powerpoint/2010/main" val="3738177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pPr defTabSz="348386"/>
            <a:fld id="{CAAB4F17-937C-4453-B301-4495F8C6E23B}" type="slidenum">
              <a:rPr lang="en-CA" smtClean="0">
                <a:solidFill>
                  <a:srgbClr val="2875A3"/>
                </a:solidFill>
              </a:rPr>
              <a:pPr defTabSz="348386"/>
              <a:t>‹#›</a:t>
            </a:fld>
            <a:endParaRPr lang="en-CA">
              <a:solidFill>
                <a:srgbClr val="2875A3"/>
              </a:solidFill>
            </a:endParaRPr>
          </a:p>
        </p:txBody>
      </p:sp>
      <p:sp>
        <p:nvSpPr>
          <p:cNvPr id="5" name="Title Placeholder 1">
            <a:extLst>
              <a:ext uri="{FF2B5EF4-FFF2-40B4-BE49-F238E27FC236}">
                <a16:creationId xmlns:a16="http://schemas.microsoft.com/office/drawing/2014/main" id="{65A022F4-B717-C24C-8A9B-48274F983D47}"/>
              </a:ext>
            </a:extLst>
          </p:cNvPr>
          <p:cNvSpPr>
            <a:spLocks noGrp="1"/>
          </p:cNvSpPr>
          <p:nvPr>
            <p:ph type="title"/>
          </p:nvPr>
        </p:nvSpPr>
        <p:spPr>
          <a:xfrm>
            <a:off x="353087" y="1032309"/>
            <a:ext cx="11485826" cy="1846069"/>
          </a:xfrm>
          <a:prstGeom prst="rect">
            <a:avLst/>
          </a:prstGeom>
        </p:spPr>
        <p:txBody>
          <a:bodyPr vert="horz" lIns="91440" tIns="45720" rIns="91440" bIns="45720" rtlCol="0" anchor="b" anchorCtr="0">
            <a:normAutofit/>
          </a:bodyPr>
          <a:lstStyle/>
          <a:p>
            <a:r>
              <a:rPr lang="en-US"/>
              <a:t>Section Divider Slide</a:t>
            </a:r>
          </a:p>
        </p:txBody>
      </p:sp>
    </p:spTree>
    <p:extLst>
      <p:ext uri="{BB962C8B-B14F-4D97-AF65-F5344CB8AC3E}">
        <p14:creationId xmlns:p14="http://schemas.microsoft.com/office/powerpoint/2010/main" val="229564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o_Lin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25395394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5C87D4AB-3FA8-9545-94B8-CE39BEB98D86}"/>
              </a:ext>
            </a:extLst>
          </p:cNvPr>
          <p:cNvSpPr>
            <a:spLocks noGrp="1"/>
          </p:cNvSpPr>
          <p:nvPr>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pPr defTabSz="348386"/>
            <a:fld id="{CAAB4F17-937C-4453-B301-4495F8C6E23B}" type="slidenum">
              <a:rPr lang="en-CA" smtClean="0">
                <a:solidFill>
                  <a:srgbClr val="2875A3"/>
                </a:solidFill>
              </a:rPr>
              <a:pPr defTabSz="348386"/>
              <a:t>‹#›</a:t>
            </a:fld>
            <a:endParaRPr lang="en-CA">
              <a:solidFill>
                <a:srgbClr val="2875A3"/>
              </a:solidFill>
            </a:endParaRPr>
          </a:p>
        </p:txBody>
      </p:sp>
      <p:sp>
        <p:nvSpPr>
          <p:cNvPr id="5" name="Title Placeholder 1">
            <a:extLst>
              <a:ext uri="{FF2B5EF4-FFF2-40B4-BE49-F238E27FC236}">
                <a16:creationId xmlns:a16="http://schemas.microsoft.com/office/drawing/2014/main" id="{CB4CD909-ABEB-2946-92F9-77A261E10CD4}"/>
              </a:ext>
            </a:extLst>
          </p:cNvPr>
          <p:cNvSpPr>
            <a:spLocks noGrp="1"/>
          </p:cNvSpPr>
          <p:nvPr>
            <p:ph type="title"/>
          </p:nvPr>
        </p:nvSpPr>
        <p:spPr>
          <a:xfrm>
            <a:off x="353087" y="1032309"/>
            <a:ext cx="11485826" cy="1846069"/>
          </a:xfrm>
          <a:prstGeom prst="rect">
            <a:avLst/>
          </a:prstGeom>
        </p:spPr>
        <p:txBody>
          <a:bodyPr vert="horz" lIns="91440" tIns="45720" rIns="91440" bIns="45720" rtlCol="0" anchor="b" anchorCtr="0">
            <a:normAutofit/>
          </a:bodyPr>
          <a:lstStyle/>
          <a:p>
            <a:r>
              <a:rPr lang="en-US"/>
              <a:t>Title Slide – Multiple Speakers – </a:t>
            </a:r>
            <a:br>
              <a:rPr lang="en-US"/>
            </a:br>
            <a:r>
              <a:rPr lang="en-US"/>
              <a:t>Presentation Title Goes Here</a:t>
            </a:r>
          </a:p>
        </p:txBody>
      </p:sp>
      <p:sp>
        <p:nvSpPr>
          <p:cNvPr id="7" name="Title Placeholder 1">
            <a:extLst>
              <a:ext uri="{FF2B5EF4-FFF2-40B4-BE49-F238E27FC236}">
                <a16:creationId xmlns:a16="http://schemas.microsoft.com/office/drawing/2014/main" id="{B475F99C-4C7F-2E42-B8F3-FF0176FB572B}"/>
              </a:ext>
            </a:extLst>
          </p:cNvPr>
          <p:cNvSpPr txBox="1">
            <a:spLocks/>
          </p:cNvSpPr>
          <p:nvPr userDrawn="1"/>
        </p:nvSpPr>
        <p:spPr>
          <a:xfrm>
            <a:off x="353087" y="2988663"/>
            <a:ext cx="11485826" cy="2518373"/>
          </a:xfrm>
          <a:prstGeom prst="rect">
            <a:avLst/>
          </a:prstGeom>
        </p:spPr>
        <p:txBody>
          <a:bodyPr vert="horz" lIns="69681" tIns="34840" rIns="69681" bIns="34840" rtlCol="0" anchor="t" anchorCtr="0">
            <a:normAutofit/>
          </a:bodyPr>
          <a:lstStyle>
            <a:lvl1pPr algn="l" defTabSz="1133947" rtl="0" eaLnBrk="1" latinLnBrk="0" hangingPunct="1">
              <a:lnSpc>
                <a:spcPct val="90000"/>
              </a:lnSpc>
              <a:spcBef>
                <a:spcPct val="0"/>
              </a:spcBef>
              <a:buNone/>
              <a:defRPr sz="4550" b="1" i="0" kern="1200" baseline="0">
                <a:solidFill>
                  <a:schemeClr val="tx2"/>
                </a:solidFill>
                <a:latin typeface="Helvetica" pitchFamily="2" charset="0"/>
                <a:ea typeface="+mj-ea"/>
                <a:cs typeface="+mj-cs"/>
              </a:defRPr>
            </a:lvl1pPr>
          </a:lstStyle>
          <a:p>
            <a:pPr marL="0" marR="0" lvl="0" indent="0" algn="l" defTabSz="864068" rtl="0" eaLnBrk="1" fontAlgn="auto" latinLnBrk="0" hangingPunct="1">
              <a:lnSpc>
                <a:spcPct val="100000"/>
              </a:lnSpc>
              <a:spcBef>
                <a:spcPct val="0"/>
              </a:spcBef>
              <a:spcAft>
                <a:spcPts val="0"/>
              </a:spcAft>
              <a:buClrTx/>
              <a:buSzTx/>
              <a:buFontTx/>
              <a:buNone/>
              <a:tabLst/>
              <a:defRPr/>
            </a:pPr>
            <a:r>
              <a:rPr kumimoji="0" lang="en-US" sz="3467" b="1" i="0" u="none" strike="noStrike" kern="1200" cap="none" spc="0" normalizeH="0" baseline="0" noProof="0" dirty="0">
                <a:ln>
                  <a:noFill/>
                </a:ln>
                <a:solidFill>
                  <a:srgbClr val="0C3B61"/>
                </a:solidFill>
                <a:effectLst/>
                <a:uLnTx/>
                <a:uFillTx/>
                <a:latin typeface="Helvetica" pitchFamily="2" charset="0"/>
                <a:ea typeface="+mj-ea"/>
                <a:cs typeface="+mj-cs"/>
              </a:rPr>
              <a:t>Kristin Cleverley </a:t>
            </a:r>
            <a:r>
              <a:rPr kumimoji="0" lang="en-US" sz="2705" b="0" i="0" u="none" strike="noStrike" kern="1200" cap="none" spc="0" normalizeH="0" baseline="0" noProof="0" dirty="0">
                <a:ln>
                  <a:noFill/>
                </a:ln>
                <a:solidFill>
                  <a:srgbClr val="0C3B61"/>
                </a:solidFill>
                <a:effectLst/>
                <a:uLnTx/>
                <a:uFillTx/>
                <a:latin typeface="Helvetica" pitchFamily="2" charset="0"/>
                <a:ea typeface="+mj-ea"/>
                <a:cs typeface="+mj-cs"/>
              </a:rPr>
              <a:t>CAMH Chair in Mental Health Nursing Research, Lawrence S. Bloomberg Faculty of Nursing at the University of Toronto</a:t>
            </a:r>
          </a:p>
          <a:p>
            <a:pPr marL="0" marR="0" lvl="0" indent="0" algn="l" defTabSz="864068" rtl="0" eaLnBrk="1" fontAlgn="auto" latinLnBrk="0" hangingPunct="1">
              <a:lnSpc>
                <a:spcPct val="100000"/>
              </a:lnSpc>
              <a:spcBef>
                <a:spcPct val="0"/>
              </a:spcBef>
              <a:spcAft>
                <a:spcPts val="0"/>
              </a:spcAft>
              <a:buClrTx/>
              <a:buSzTx/>
              <a:buFontTx/>
              <a:buNone/>
              <a:tabLst/>
              <a:defRPr/>
            </a:pPr>
            <a:r>
              <a:rPr kumimoji="0" lang="en-US" sz="3467" b="1" i="0" u="none" strike="noStrike" kern="1200" cap="none" spc="0" normalizeH="0" baseline="0" noProof="0" dirty="0">
                <a:ln>
                  <a:noFill/>
                </a:ln>
                <a:solidFill>
                  <a:srgbClr val="0C3B61"/>
                </a:solidFill>
                <a:effectLst/>
                <a:uLnTx/>
                <a:uFillTx/>
                <a:latin typeface="Helvetica" pitchFamily="2" charset="0"/>
                <a:ea typeface="+mj-ea"/>
                <a:cs typeface="+mj-cs"/>
              </a:rPr>
              <a:t>Emma McCann </a:t>
            </a:r>
            <a:r>
              <a:rPr kumimoji="0" lang="en-US" sz="2705" b="0" i="0" u="none" strike="noStrike" kern="1200" cap="none" spc="0" normalizeH="0" baseline="0" noProof="0" dirty="0">
                <a:ln>
                  <a:noFill/>
                </a:ln>
                <a:solidFill>
                  <a:srgbClr val="0C3B61"/>
                </a:solidFill>
                <a:effectLst/>
                <a:uLnTx/>
                <a:uFillTx/>
                <a:latin typeface="Helvetica" pitchFamily="2" charset="0"/>
                <a:ea typeface="+mj-ea"/>
                <a:cs typeface="+mj-cs"/>
              </a:rPr>
              <a:t>Knowledge Translation &amp; Engagement Specialist </a:t>
            </a:r>
          </a:p>
          <a:p>
            <a:pPr marL="0" marR="0" lvl="0" indent="0" algn="l" defTabSz="864068" rtl="0" eaLnBrk="1" fontAlgn="auto" latinLnBrk="0" hangingPunct="1">
              <a:lnSpc>
                <a:spcPct val="100000"/>
              </a:lnSpc>
              <a:spcBef>
                <a:spcPct val="0"/>
              </a:spcBef>
              <a:spcAft>
                <a:spcPts val="0"/>
              </a:spcAft>
              <a:buClrTx/>
              <a:buSzTx/>
              <a:buFontTx/>
              <a:buNone/>
              <a:tabLst/>
              <a:defRPr/>
            </a:pPr>
            <a:endParaRPr kumimoji="0" lang="en-US" sz="2705" b="0" i="0" u="none" strike="noStrike" kern="1200" cap="none" spc="0" normalizeH="0" baseline="0" noProof="0" dirty="0">
              <a:ln>
                <a:noFill/>
              </a:ln>
              <a:solidFill>
                <a:srgbClr val="0C3B61"/>
              </a:solidFill>
              <a:effectLst/>
              <a:uLnTx/>
              <a:uFillTx/>
              <a:latin typeface="Helvetica" pitchFamily="2" charset="0"/>
              <a:ea typeface="+mj-ea"/>
              <a:cs typeface="+mj-cs"/>
            </a:endParaRPr>
          </a:p>
        </p:txBody>
      </p:sp>
    </p:spTree>
    <p:extLst>
      <p:ext uri="{BB962C8B-B14F-4D97-AF65-F5344CB8AC3E}">
        <p14:creationId xmlns:p14="http://schemas.microsoft.com/office/powerpoint/2010/main" val="3394995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1_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80"/>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1324076"/>
            <a:ext cx="8288451" cy="164352"/>
          </a:xfrm>
          <a:prstGeom prst="rect">
            <a:avLst/>
          </a:prstGeom>
        </p:spPr>
      </p:pic>
      <p:sp>
        <p:nvSpPr>
          <p:cNvPr id="6" name="Footer Placeholder 4"/>
          <p:cNvSpPr>
            <a:spLocks noGrp="1"/>
          </p:cNvSpPr>
          <p:nvPr>
            <p:ph type="ftr" sz="quarter" idx="3"/>
          </p:nvPr>
        </p:nvSpPr>
        <p:spPr>
          <a:xfrm>
            <a:off x="2839571" y="6347761"/>
            <a:ext cx="6512859" cy="365125"/>
          </a:xfrm>
          <a:prstGeom prst="rect">
            <a:avLst/>
          </a:prstGeom>
        </p:spPr>
        <p:txBody>
          <a:bodyPr vert="horz" lIns="91440" tIns="45720" rIns="91440" bIns="45720" rtlCol="0" anchor="ctr"/>
          <a:lstStyle>
            <a:lvl1pPr algn="ctr">
              <a:defRPr sz="1134">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348386"/>
            <a:r>
              <a:rPr lang="en-US">
                <a:solidFill>
                  <a:srgbClr val="2875A3"/>
                </a:solidFill>
              </a:rPr>
              <a:t>Building Stronger Bridges | 2020 CMHO Virtual Conference</a:t>
            </a:r>
            <a:endParaRPr lang="en-CA" dirty="0">
              <a:solidFill>
                <a:srgbClr val="2875A3"/>
              </a:solidFill>
            </a:endParaRPr>
          </a:p>
        </p:txBody>
      </p:sp>
    </p:spTree>
    <p:extLst>
      <p:ext uri="{BB962C8B-B14F-4D97-AF65-F5344CB8AC3E}">
        <p14:creationId xmlns:p14="http://schemas.microsoft.com/office/powerpoint/2010/main" val="41120584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pPr defTabSz="348386"/>
            <a:r>
              <a:rPr lang="en-US" sz="1372">
                <a:solidFill>
                  <a:srgbClr val="0D2C4E"/>
                </a:solidFill>
              </a:rPr>
              <a:t>Building Stronger Bridges | 2020 CMHO Virtual Conference</a:t>
            </a:r>
            <a:endParaRPr lang="en-CA" sz="1372">
              <a:solidFill>
                <a:srgbClr val="0D2C4E"/>
              </a:solidFill>
            </a:endParaRPr>
          </a:p>
        </p:txBody>
      </p:sp>
      <p:pic>
        <p:nvPicPr>
          <p:cNvPr id="8" name="Content Placeholder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6265" y="6220955"/>
            <a:ext cx="5842621" cy="284889"/>
          </a:xfrm>
          <a:prstGeom prst="rect">
            <a:avLst/>
          </a:prstGeom>
        </p:spPr>
      </p:pic>
    </p:spTree>
    <p:extLst>
      <p:ext uri="{BB962C8B-B14F-4D97-AF65-F5344CB8AC3E}">
        <p14:creationId xmlns:p14="http://schemas.microsoft.com/office/powerpoint/2010/main" val="10145496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Main Poi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2164254"/>
            <a:ext cx="10515599" cy="2035607"/>
          </a:xfrm>
        </p:spPr>
        <p:txBody>
          <a:bodyPr anchor="b">
            <a:noAutofit/>
          </a:bodyPr>
          <a:lstStyle>
            <a:lvl1pPr algn="ctr">
              <a:defRPr sz="378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pic>
        <p:nvPicPr>
          <p:cNvPr id="6" name="Content Placeholder 13"/>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6264" y="6220955"/>
            <a:ext cx="5842621" cy="284889"/>
          </a:xfrm>
          <a:prstGeom prst="rect">
            <a:avLst/>
          </a:prstGeom>
        </p:spPr>
      </p:pic>
      <p:sp>
        <p:nvSpPr>
          <p:cNvPr id="8" name="Footer Placeholder 4"/>
          <p:cNvSpPr>
            <a:spLocks noGrp="1"/>
          </p:cNvSpPr>
          <p:nvPr>
            <p:ph type="ftr" sz="quarter" idx="3"/>
          </p:nvPr>
        </p:nvSpPr>
        <p:spPr>
          <a:xfrm>
            <a:off x="2839571" y="6347761"/>
            <a:ext cx="6512859" cy="365125"/>
          </a:xfrm>
          <a:prstGeom prst="rect">
            <a:avLst/>
          </a:prstGeom>
        </p:spPr>
        <p:txBody>
          <a:bodyPr vert="horz" lIns="91440" tIns="45720" rIns="91440" bIns="45720" rtlCol="0" anchor="ctr"/>
          <a:lstStyle>
            <a:lvl1pPr algn="ctr">
              <a:defRPr sz="1134">
                <a:solidFill>
                  <a:schemeClr val="accent1">
                    <a:lumMod val="60000"/>
                    <a:lumOff val="4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defTabSz="348386"/>
            <a:r>
              <a:rPr lang="en-US">
                <a:solidFill>
                  <a:srgbClr val="E8DEC7">
                    <a:lumMod val="60000"/>
                    <a:lumOff val="40000"/>
                  </a:srgbClr>
                </a:solidFill>
              </a:rPr>
              <a:t>Building Stronger Bridges | 2020 CMHO Virtual Conference</a:t>
            </a:r>
            <a:endParaRPr lang="en-CA" dirty="0">
              <a:solidFill>
                <a:srgbClr val="E8DEC7">
                  <a:lumMod val="60000"/>
                  <a:lumOff val="40000"/>
                </a:srgbClr>
              </a:solidFill>
            </a:endParaRPr>
          </a:p>
        </p:txBody>
      </p:sp>
    </p:spTree>
    <p:extLst>
      <p:ext uri="{BB962C8B-B14F-4D97-AF65-F5344CB8AC3E}">
        <p14:creationId xmlns:p14="http://schemas.microsoft.com/office/powerpoint/2010/main" val="307771717"/>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Main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2028614"/>
            <a:ext cx="5771147" cy="2105360"/>
          </a:xfrm>
          <a:ln>
            <a:noFill/>
          </a:ln>
        </p:spPr>
        <p:txBody>
          <a:bodyPr>
            <a:normAutofit/>
          </a:bodyPr>
          <a:lstStyle>
            <a:lvl1pPr algn="r">
              <a:defRPr sz="3780" b="0">
                <a:solidFill>
                  <a:schemeClr val="bg2">
                    <a:lumMod val="9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pPr defTabSz="348386"/>
            <a:r>
              <a:rPr lang="en-US" sz="1372">
                <a:solidFill>
                  <a:srgbClr val="0D2C4E"/>
                </a:solidFill>
              </a:rPr>
              <a:t>Building Stronger Bridges | 2020 CMHO Virtual Conference</a:t>
            </a:r>
            <a:endParaRPr lang="en-CA" sz="1372">
              <a:solidFill>
                <a:srgbClr val="0D2C4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5017895" y="2949342"/>
            <a:ext cx="4105659" cy="263906"/>
          </a:xfrm>
          <a:prstGeom prst="rect">
            <a:avLst/>
          </a:prstGeom>
        </p:spPr>
      </p:pic>
      <p:sp>
        <p:nvSpPr>
          <p:cNvPr id="9" name="Text Placeholder 8"/>
          <p:cNvSpPr>
            <a:spLocks noGrp="1"/>
          </p:cNvSpPr>
          <p:nvPr>
            <p:ph type="body" sz="quarter" idx="13"/>
          </p:nvPr>
        </p:nvSpPr>
        <p:spPr>
          <a:xfrm>
            <a:off x="7351714" y="2028826"/>
            <a:ext cx="4002087" cy="2105149"/>
          </a:xfrm>
        </p:spPr>
        <p:txBody>
          <a:bodyPr anchor="ctr"/>
          <a:lstStyle>
            <a:lvl1pPr marL="0" indent="0">
              <a:buNone/>
              <a:defRPr>
                <a:solidFill>
                  <a:schemeClr val="tx2"/>
                </a:solidFill>
              </a:defRPr>
            </a:lvl1pPr>
            <a:lvl2pPr marL="432034" indent="0">
              <a:buNone/>
              <a:defRPr/>
            </a:lvl2pPr>
            <a:lvl3pPr marL="864068" indent="0">
              <a:buNone/>
              <a:defRPr/>
            </a:lvl3pPr>
            <a:lvl4pPr marL="1296102" indent="0">
              <a:buNone/>
              <a:defRPr/>
            </a:lvl4pPr>
            <a:lvl5pPr marL="1728136" indent="0">
              <a:buNone/>
              <a:defRPr/>
            </a:lvl5pPr>
          </a:lstStyle>
          <a:p>
            <a:pPr lvl="0"/>
            <a:r>
              <a:rPr lang="en-US"/>
              <a:t>Edit Master text styles</a:t>
            </a:r>
          </a:p>
        </p:txBody>
      </p:sp>
    </p:spTree>
    <p:extLst>
      <p:ext uri="{BB962C8B-B14F-4D97-AF65-F5344CB8AC3E}">
        <p14:creationId xmlns:p14="http://schemas.microsoft.com/office/powerpoint/2010/main" val="28851386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No_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defTabSz="348386"/>
            <a:r>
              <a:rPr lang="en-US" sz="1372">
                <a:solidFill>
                  <a:srgbClr val="0D2C4E"/>
                </a:solidFill>
              </a:rPr>
              <a:t>Building Stronger Bridges | 2020 CMHO Virtual Conference</a:t>
            </a:r>
            <a:endParaRPr lang="en-CA" sz="1372" dirty="0">
              <a:solidFill>
                <a:srgbClr val="0D2C4E"/>
              </a:solidFill>
            </a:endParaRPr>
          </a:p>
        </p:txBody>
      </p:sp>
    </p:spTree>
    <p:extLst>
      <p:ext uri="{BB962C8B-B14F-4D97-AF65-F5344CB8AC3E}">
        <p14:creationId xmlns:p14="http://schemas.microsoft.com/office/powerpoint/2010/main" val="210768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3432" y="1122363"/>
            <a:ext cx="8354568" cy="2387600"/>
          </a:xfrm>
        </p:spPr>
        <p:txBody>
          <a:bodyPr anchor="b">
            <a:normAutofit/>
          </a:bodyPr>
          <a:lstStyle>
            <a:lvl1pPr algn="ctr">
              <a:defRPr sz="44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sp>
        <p:nvSpPr>
          <p:cNvPr id="3" name="Subtitle 2"/>
          <p:cNvSpPr>
            <a:spLocks noGrp="1"/>
          </p:cNvSpPr>
          <p:nvPr>
            <p:ph type="subTitle" idx="1"/>
          </p:nvPr>
        </p:nvSpPr>
        <p:spPr>
          <a:xfrm>
            <a:off x="2313432" y="3602038"/>
            <a:ext cx="8354568" cy="1024826"/>
          </a:xfrm>
        </p:spPr>
        <p:txBody>
          <a:bodyPr>
            <a:normAutofit/>
          </a:bodyPr>
          <a:lstStyle>
            <a:lvl1pPr marL="0" indent="0" algn="ctr">
              <a:buNone/>
              <a:defRPr sz="28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6" name="Rectangle 5"/>
          <p:cNvSpPr/>
          <p:nvPr/>
        </p:nvSpPr>
        <p:spPr>
          <a:xfrm>
            <a:off x="53788" y="53786"/>
            <a:ext cx="1848164" cy="67477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 Placeholder 9"/>
          <p:cNvSpPr>
            <a:spLocks noGrp="1"/>
          </p:cNvSpPr>
          <p:nvPr>
            <p:ph type="body" sz="quarter" idx="10"/>
          </p:nvPr>
        </p:nvSpPr>
        <p:spPr>
          <a:xfrm>
            <a:off x="2312988" y="4709287"/>
            <a:ext cx="8355012" cy="1471612"/>
          </a:xfrm>
        </p:spPr>
        <p:txBody>
          <a:bodyPr>
            <a:normAutofit/>
          </a:bodyPr>
          <a:lstStyle>
            <a:lvl1pPr algn="ctr">
              <a:defRPr sz="2000">
                <a:solidFill>
                  <a:schemeClr val="bg2"/>
                </a:solidFill>
              </a:defRPr>
            </a:lvl1pPr>
          </a:lstStyle>
          <a:p>
            <a:pPr lvl="0"/>
            <a:r>
              <a:rPr lang="en-US"/>
              <a:t>Edit Master text styles</a:t>
            </a:r>
          </a:p>
        </p:txBody>
      </p:sp>
    </p:spTree>
    <p:extLst>
      <p:ext uri="{BB962C8B-B14F-4D97-AF65-F5344CB8AC3E}">
        <p14:creationId xmlns:p14="http://schemas.microsoft.com/office/powerpoint/2010/main" val="9879326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1850" y="551922"/>
            <a:ext cx="10515600" cy="2852737"/>
          </a:xfrm>
        </p:spPr>
        <p:txBody>
          <a:bodyPr anchor="b">
            <a:normAutofit/>
          </a:bodyPr>
          <a:lstStyle>
            <a:lvl1pPr algn="ctr">
              <a:defRPr sz="4400" b="1">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CA" dirty="0"/>
          </a:p>
        </p:txBody>
      </p:sp>
      <p:sp>
        <p:nvSpPr>
          <p:cNvPr id="3" name="Text Placeholder 2"/>
          <p:cNvSpPr>
            <a:spLocks noGrp="1"/>
          </p:cNvSpPr>
          <p:nvPr>
            <p:ph type="body" idx="1"/>
          </p:nvPr>
        </p:nvSpPr>
        <p:spPr>
          <a:xfrm>
            <a:off x="831850" y="3753477"/>
            <a:ext cx="10515600" cy="631761"/>
          </a:xfrm>
        </p:spPr>
        <p:txBody>
          <a:bodyPr anchor="ctr">
            <a:normAutofit/>
          </a:bodyPr>
          <a:lstStyle>
            <a:lvl1pPr marL="0" indent="0" algn="ctr">
              <a:buNone/>
              <a:defRPr sz="28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p:cNvSpPr>
            <a:spLocks noGrp="1"/>
          </p:cNvSpPr>
          <p:nvPr>
            <p:ph type="body" idx="10"/>
          </p:nvPr>
        </p:nvSpPr>
        <p:spPr>
          <a:xfrm>
            <a:off x="831850" y="4642763"/>
            <a:ext cx="10515600" cy="631761"/>
          </a:xfrm>
        </p:spPr>
        <p:txBody>
          <a:bodyPr anchor="t">
            <a:normAutofit/>
          </a:bodyPr>
          <a:lstStyle>
            <a:lvl1pPr marL="0" indent="0" algn="ctr">
              <a:buNone/>
              <a:defRPr sz="2000">
                <a:solidFill>
                  <a:schemeClr val="bg2">
                    <a:lumMod val="90000"/>
                  </a:schemeClr>
                </a:solidFill>
                <a:latin typeface="PT Sans" panose="020B0503020203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3475417"/>
            <a:ext cx="10515600" cy="172060"/>
          </a:xfrm>
          <a:prstGeom prst="rect">
            <a:avLst/>
          </a:prstGeom>
        </p:spPr>
      </p:pic>
    </p:spTree>
    <p:extLst>
      <p:ext uri="{BB962C8B-B14F-4D97-AF65-F5344CB8AC3E}">
        <p14:creationId xmlns:p14="http://schemas.microsoft.com/office/powerpoint/2010/main" val="15943850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5" name="Text Placeholder 10"/>
          <p:cNvSpPr>
            <a:spLocks noGrp="1"/>
          </p:cNvSpPr>
          <p:nvPr>
            <p:ph type="body" sz="quarter" idx="20" hasCustomPrompt="1"/>
          </p:nvPr>
        </p:nvSpPr>
        <p:spPr>
          <a:xfrm>
            <a:off x="3581400" y="1292380"/>
            <a:ext cx="7772400" cy="705229"/>
          </a:xfrm>
        </p:spPr>
        <p:txBody>
          <a:bodyPr>
            <a:normAutofit/>
          </a:bodyPr>
          <a:lstStyle>
            <a:lvl1pPr marL="0" indent="0">
              <a:buNone/>
              <a:defRPr sz="2400" baseline="0">
                <a:solidFill>
                  <a:schemeClr val="tx1"/>
                </a:solidFill>
              </a:defRPr>
            </a:lvl1pPr>
          </a:lstStyle>
          <a:p>
            <a:pPr lvl="0"/>
            <a:r>
              <a:rPr lang="en-US" dirty="0"/>
              <a:t>Edit Master text styles.</a:t>
            </a:r>
          </a:p>
        </p:txBody>
      </p:sp>
      <p:sp>
        <p:nvSpPr>
          <p:cNvPr id="16" name="Text Placeholder 10"/>
          <p:cNvSpPr>
            <a:spLocks noGrp="1"/>
          </p:cNvSpPr>
          <p:nvPr>
            <p:ph type="body" sz="quarter" idx="21" hasCustomPrompt="1"/>
          </p:nvPr>
        </p:nvSpPr>
        <p:spPr>
          <a:xfrm>
            <a:off x="3581400" y="2134455"/>
            <a:ext cx="7772400" cy="705229"/>
          </a:xfrm>
        </p:spPr>
        <p:txBody>
          <a:bodyPr>
            <a:normAutofit/>
          </a:bodyPr>
          <a:lstStyle>
            <a:lvl1pPr marL="0" indent="0">
              <a:buNone/>
              <a:defRPr sz="2400">
                <a:solidFill>
                  <a:schemeClr val="tx1"/>
                </a:solidFill>
              </a:defRPr>
            </a:lvl1pPr>
          </a:lstStyle>
          <a:p>
            <a:pPr lvl="0"/>
            <a:r>
              <a:rPr lang="en-US" dirty="0"/>
              <a:t>Edit Master text styles.</a:t>
            </a:r>
          </a:p>
        </p:txBody>
      </p:sp>
      <p:sp>
        <p:nvSpPr>
          <p:cNvPr id="17" name="Text Placeholder 10"/>
          <p:cNvSpPr>
            <a:spLocks noGrp="1"/>
          </p:cNvSpPr>
          <p:nvPr>
            <p:ph type="body" sz="quarter" idx="22" hasCustomPrompt="1"/>
          </p:nvPr>
        </p:nvSpPr>
        <p:spPr>
          <a:xfrm>
            <a:off x="3581400" y="2980656"/>
            <a:ext cx="7772400" cy="705229"/>
          </a:xfrm>
        </p:spPr>
        <p:txBody>
          <a:bodyPr>
            <a:normAutofit/>
          </a:bodyPr>
          <a:lstStyle>
            <a:lvl1pPr marL="0" indent="0">
              <a:buNone/>
              <a:defRPr sz="2400">
                <a:solidFill>
                  <a:schemeClr val="tx1"/>
                </a:solidFill>
              </a:defRPr>
            </a:lvl1pPr>
          </a:lstStyle>
          <a:p>
            <a:pPr lvl="0"/>
            <a:r>
              <a:rPr lang="en-US" dirty="0"/>
              <a:t>Edit Master text styles.</a:t>
            </a:r>
          </a:p>
        </p:txBody>
      </p:sp>
      <p:sp>
        <p:nvSpPr>
          <p:cNvPr id="18" name="Text Placeholder 10"/>
          <p:cNvSpPr>
            <a:spLocks noGrp="1"/>
          </p:cNvSpPr>
          <p:nvPr>
            <p:ph type="body" sz="quarter" idx="23" hasCustomPrompt="1"/>
          </p:nvPr>
        </p:nvSpPr>
        <p:spPr>
          <a:xfrm>
            <a:off x="3581400" y="3826858"/>
            <a:ext cx="7772400" cy="705229"/>
          </a:xfrm>
        </p:spPr>
        <p:txBody>
          <a:bodyPr>
            <a:normAutofit/>
          </a:bodyPr>
          <a:lstStyle>
            <a:lvl1pPr marL="0" indent="0">
              <a:buNone/>
              <a:defRPr sz="2400">
                <a:solidFill>
                  <a:schemeClr val="tx1"/>
                </a:solidFill>
              </a:defRPr>
            </a:lvl1pPr>
          </a:lstStyle>
          <a:p>
            <a:pPr lvl="0"/>
            <a:r>
              <a:rPr lang="en-US" dirty="0"/>
              <a:t>Edit Master text styles.</a:t>
            </a:r>
          </a:p>
        </p:txBody>
      </p:sp>
      <p:sp>
        <p:nvSpPr>
          <p:cNvPr id="19" name="Text Placeholder 10"/>
          <p:cNvSpPr>
            <a:spLocks noGrp="1"/>
          </p:cNvSpPr>
          <p:nvPr>
            <p:ph type="body" sz="quarter" idx="24" hasCustomPrompt="1"/>
          </p:nvPr>
        </p:nvSpPr>
        <p:spPr>
          <a:xfrm>
            <a:off x="3581400" y="4664807"/>
            <a:ext cx="7772400" cy="705229"/>
          </a:xfrm>
        </p:spPr>
        <p:txBody>
          <a:bodyPr>
            <a:normAutofit/>
          </a:bodyPr>
          <a:lstStyle>
            <a:lvl1pPr marL="0" indent="0">
              <a:buNone/>
              <a:defRPr sz="2400">
                <a:solidFill>
                  <a:schemeClr val="tx1"/>
                </a:solidFill>
              </a:defRPr>
            </a:lvl1pPr>
          </a:lstStyle>
          <a:p>
            <a:pPr lvl="0"/>
            <a:r>
              <a:rPr lang="en-US" dirty="0"/>
              <a:t>Edit Master text styles.</a:t>
            </a:r>
          </a:p>
        </p:txBody>
      </p:sp>
      <p:sp>
        <p:nvSpPr>
          <p:cNvPr id="23" name="Rectangle 22"/>
          <p:cNvSpPr/>
          <p:nvPr/>
        </p:nvSpPr>
        <p:spPr>
          <a:xfrm>
            <a:off x="53788" y="53786"/>
            <a:ext cx="1848164" cy="67477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 Placeholder 27"/>
          <p:cNvSpPr>
            <a:spLocks noGrp="1"/>
          </p:cNvSpPr>
          <p:nvPr>
            <p:ph type="body" sz="quarter" idx="25" hasCustomPrompt="1"/>
          </p:nvPr>
        </p:nvSpPr>
        <p:spPr>
          <a:xfrm>
            <a:off x="2780573" y="4617975"/>
            <a:ext cx="771525" cy="785813"/>
          </a:xfrm>
        </p:spPr>
        <p:txBody>
          <a:bodyPr anchor="ctr">
            <a:noAutofit/>
          </a:bodyPr>
          <a:lstStyle>
            <a:lvl1pPr algn="ctr">
              <a:defRPr sz="48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5</a:t>
            </a:r>
          </a:p>
        </p:txBody>
      </p:sp>
      <p:sp>
        <p:nvSpPr>
          <p:cNvPr id="29" name="Text Placeholder 27"/>
          <p:cNvSpPr>
            <a:spLocks noGrp="1"/>
          </p:cNvSpPr>
          <p:nvPr>
            <p:ph type="body" sz="quarter" idx="26" hasCustomPrompt="1"/>
          </p:nvPr>
        </p:nvSpPr>
        <p:spPr>
          <a:xfrm>
            <a:off x="2787621" y="3775692"/>
            <a:ext cx="771525" cy="785813"/>
          </a:xfrm>
        </p:spPr>
        <p:txBody>
          <a:bodyPr anchor="ctr">
            <a:noAutofit/>
          </a:bodyPr>
          <a:lstStyle>
            <a:lvl1pPr algn="ctr">
              <a:defRPr sz="48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4</a:t>
            </a:r>
          </a:p>
        </p:txBody>
      </p:sp>
      <p:sp>
        <p:nvSpPr>
          <p:cNvPr id="30" name="Text Placeholder 27"/>
          <p:cNvSpPr>
            <a:spLocks noGrp="1"/>
          </p:cNvSpPr>
          <p:nvPr>
            <p:ph type="body" sz="quarter" idx="27" hasCustomPrompt="1"/>
          </p:nvPr>
        </p:nvSpPr>
        <p:spPr>
          <a:xfrm>
            <a:off x="2787621" y="2939933"/>
            <a:ext cx="771525" cy="785813"/>
          </a:xfrm>
        </p:spPr>
        <p:txBody>
          <a:bodyPr anchor="ctr">
            <a:noAutofit/>
          </a:bodyPr>
          <a:lstStyle>
            <a:lvl1pPr algn="ctr">
              <a:defRPr sz="4800">
                <a:solidFill>
                  <a:schemeClr val="bg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3</a:t>
            </a:r>
          </a:p>
        </p:txBody>
      </p:sp>
      <p:sp>
        <p:nvSpPr>
          <p:cNvPr id="31" name="Text Placeholder 27"/>
          <p:cNvSpPr>
            <a:spLocks noGrp="1"/>
          </p:cNvSpPr>
          <p:nvPr>
            <p:ph type="body" sz="quarter" idx="28" hasCustomPrompt="1"/>
          </p:nvPr>
        </p:nvSpPr>
        <p:spPr>
          <a:xfrm>
            <a:off x="2780954" y="2097119"/>
            <a:ext cx="771525" cy="785813"/>
          </a:xfrm>
        </p:spPr>
        <p:txBody>
          <a:bodyPr anchor="ctr">
            <a:noAutofit/>
          </a:bodyPr>
          <a:lstStyle>
            <a:lvl1pPr algn="ctr">
              <a:defRPr sz="480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2</a:t>
            </a:r>
          </a:p>
        </p:txBody>
      </p:sp>
      <p:sp>
        <p:nvSpPr>
          <p:cNvPr id="32" name="Text Placeholder 27"/>
          <p:cNvSpPr>
            <a:spLocks noGrp="1"/>
          </p:cNvSpPr>
          <p:nvPr>
            <p:ph type="body" sz="quarter" idx="29" hasCustomPrompt="1"/>
          </p:nvPr>
        </p:nvSpPr>
        <p:spPr>
          <a:xfrm>
            <a:off x="2780573" y="1255627"/>
            <a:ext cx="771525" cy="785813"/>
          </a:xfrm>
        </p:spPr>
        <p:txBody>
          <a:bodyPr anchor="ctr">
            <a:noAutofit/>
          </a:bodyPr>
          <a:lstStyle>
            <a:lvl1pPr algn="ctr">
              <a:defRPr sz="480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1</a:t>
            </a:r>
          </a:p>
        </p:txBody>
      </p:sp>
      <p:sp>
        <p:nvSpPr>
          <p:cNvPr id="20" name="Text Placeholder 10"/>
          <p:cNvSpPr>
            <a:spLocks noGrp="1"/>
          </p:cNvSpPr>
          <p:nvPr>
            <p:ph type="body" sz="quarter" idx="30"/>
          </p:nvPr>
        </p:nvSpPr>
        <p:spPr>
          <a:xfrm rot="16200000">
            <a:off x="-650715" y="2995177"/>
            <a:ext cx="4184331" cy="705229"/>
          </a:xfrm>
        </p:spPr>
        <p:txBody>
          <a:bodyPr anchor="ctr">
            <a:noAutofit/>
          </a:bodyPr>
          <a:lstStyle>
            <a:lvl1pPr marL="0" indent="0" algn="l">
              <a:buNone/>
              <a:defRPr sz="28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Tree>
    <p:extLst>
      <p:ext uri="{BB962C8B-B14F-4D97-AF65-F5344CB8AC3E}">
        <p14:creationId xmlns:p14="http://schemas.microsoft.com/office/powerpoint/2010/main" val="24018887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hemes">
    <p:spTree>
      <p:nvGrpSpPr>
        <p:cNvPr id="1" name=""/>
        <p:cNvGrpSpPr/>
        <p:nvPr/>
      </p:nvGrpSpPr>
      <p:grpSpPr>
        <a:xfrm>
          <a:off x="0" y="0"/>
          <a:ext cx="0" cy="0"/>
          <a:chOff x="0" y="0"/>
          <a:chExt cx="0" cy="0"/>
        </a:xfrm>
      </p:grpSpPr>
      <p:sp>
        <p:nvSpPr>
          <p:cNvPr id="30" name="Text Placeholder 25"/>
          <p:cNvSpPr>
            <a:spLocks noGrp="1"/>
          </p:cNvSpPr>
          <p:nvPr>
            <p:ph type="body" sz="quarter" idx="21"/>
          </p:nvPr>
        </p:nvSpPr>
        <p:spPr>
          <a:xfrm>
            <a:off x="838200" y="4352542"/>
            <a:ext cx="4233672" cy="1547689"/>
          </a:xfrm>
          <a:solidFill>
            <a:schemeClr val="bg2">
              <a:lumMod val="90000"/>
            </a:schemeClr>
          </a:solidFill>
        </p:spPr>
        <p:txBody>
          <a:bodyPr anchor="ctr"/>
          <a:lstStyle>
            <a:lvl1pPr algn="ctr">
              <a:defRPr>
                <a:solidFill>
                  <a:schemeClr val="bg1"/>
                </a:solidFill>
              </a:defRPr>
            </a:lvl1pPr>
            <a:lvl2pPr algn="ctr">
              <a:defRPr/>
            </a:lvl2pPr>
          </a:lstStyle>
          <a:p>
            <a:pPr lvl="0"/>
            <a:r>
              <a:rPr lang="en-US"/>
              <a:t>Edit Master text styles</a:t>
            </a:r>
          </a:p>
        </p:txBody>
      </p:sp>
      <p:sp>
        <p:nvSpPr>
          <p:cNvPr id="29" name="Text Placeholder 25"/>
          <p:cNvSpPr>
            <a:spLocks noGrp="1"/>
          </p:cNvSpPr>
          <p:nvPr>
            <p:ph type="body" sz="quarter" idx="17"/>
          </p:nvPr>
        </p:nvSpPr>
        <p:spPr>
          <a:xfrm>
            <a:off x="838200" y="955393"/>
            <a:ext cx="4233672" cy="1547689"/>
          </a:xfrm>
          <a:solidFill>
            <a:schemeClr val="tx2"/>
          </a:solidFill>
        </p:spPr>
        <p:txBody>
          <a:bodyPr anchor="ctr"/>
          <a:lstStyle>
            <a:lvl1pPr algn="ctr">
              <a:defRPr>
                <a:solidFill>
                  <a:schemeClr val="bg1"/>
                </a:solidFill>
              </a:defRPr>
            </a:lvl1pPr>
            <a:lvl2pPr algn="ctr">
              <a:defRPr/>
            </a:lvl2pPr>
          </a:lstStyle>
          <a:p>
            <a:pPr lvl="0"/>
            <a:r>
              <a:rPr lang="en-US"/>
              <a:t>Edit Master text styles</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2" name="Text Placeholder 21"/>
          <p:cNvSpPr>
            <a:spLocks noGrp="1"/>
          </p:cNvSpPr>
          <p:nvPr>
            <p:ph type="body" sz="quarter" idx="16" hasCustomPrompt="1"/>
          </p:nvPr>
        </p:nvSpPr>
        <p:spPr>
          <a:xfrm>
            <a:off x="2889504" y="2587753"/>
            <a:ext cx="6419088" cy="1682496"/>
          </a:xfrm>
        </p:spPr>
        <p:txBody>
          <a:bodyPr anchor="ctr">
            <a:normAutofit/>
          </a:bodyPr>
          <a:lstStyle>
            <a:lvl1pPr algn="ctr">
              <a:defRPr sz="36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Edit Master Title Style</a:t>
            </a:r>
          </a:p>
        </p:txBody>
      </p:sp>
      <p:sp>
        <p:nvSpPr>
          <p:cNvPr id="31" name="Text Placeholder 25"/>
          <p:cNvSpPr>
            <a:spLocks noGrp="1"/>
          </p:cNvSpPr>
          <p:nvPr>
            <p:ph type="body" sz="quarter" idx="22"/>
          </p:nvPr>
        </p:nvSpPr>
        <p:spPr>
          <a:xfrm>
            <a:off x="7120128" y="4352543"/>
            <a:ext cx="4233672" cy="1547689"/>
          </a:xfrm>
          <a:solidFill>
            <a:schemeClr val="accent1"/>
          </a:solidFill>
        </p:spPr>
        <p:txBody>
          <a:bodyPr anchor="ctr"/>
          <a:lstStyle>
            <a:lvl1pPr algn="ctr">
              <a:defRPr>
                <a:solidFill>
                  <a:schemeClr val="bg1"/>
                </a:solidFill>
              </a:defRPr>
            </a:lvl1pPr>
            <a:lvl2pPr algn="ctr">
              <a:defRPr/>
            </a:lvl2pPr>
          </a:lstStyle>
          <a:p>
            <a:pPr lvl="0"/>
            <a:r>
              <a:rPr lang="en-US"/>
              <a:t>Edit Master text styles</a:t>
            </a:r>
          </a:p>
        </p:txBody>
      </p:sp>
      <p:sp>
        <p:nvSpPr>
          <p:cNvPr id="32" name="Text Placeholder 25"/>
          <p:cNvSpPr>
            <a:spLocks noGrp="1"/>
          </p:cNvSpPr>
          <p:nvPr>
            <p:ph type="body" sz="quarter" idx="23"/>
          </p:nvPr>
        </p:nvSpPr>
        <p:spPr>
          <a:xfrm>
            <a:off x="7120128" y="955392"/>
            <a:ext cx="4233672" cy="1547689"/>
          </a:xfrm>
          <a:solidFill>
            <a:schemeClr val="accent2"/>
          </a:solidFill>
        </p:spPr>
        <p:txBody>
          <a:bodyPr anchor="ctr"/>
          <a:lstStyle>
            <a:lvl1pPr algn="ctr">
              <a:defRPr>
                <a:solidFill>
                  <a:schemeClr val="bg1"/>
                </a:solidFill>
              </a:defRPr>
            </a:lvl1pPr>
            <a:lvl2pPr algn="ctr">
              <a:defRPr/>
            </a:lvl2pPr>
          </a:lstStyle>
          <a:p>
            <a:pPr lvl="0"/>
            <a:r>
              <a:rPr lang="en-US"/>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6288653"/>
            <a:ext cx="10515600" cy="114368"/>
          </a:xfrm>
          <a:prstGeom prst="rect">
            <a:avLst/>
          </a:prstGeom>
        </p:spPr>
      </p:pic>
    </p:spTree>
    <p:extLst>
      <p:ext uri="{BB962C8B-B14F-4D97-AF65-F5344CB8AC3E}">
        <p14:creationId xmlns:p14="http://schemas.microsoft.com/office/powerpoint/2010/main" val="150093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9774" y="2617972"/>
            <a:ext cx="10515600" cy="1325563"/>
          </a:xfrm>
        </p:spPr>
        <p:txBody>
          <a:bodyPr>
            <a:normAutofit/>
          </a:bodyPr>
          <a:lstStyle>
            <a:lvl1pPr algn="ctr">
              <a:defRPr sz="60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Thank you!</a:t>
            </a:r>
            <a:endParaRPr lang="en-CA" dirty="0"/>
          </a:p>
        </p:txBody>
      </p:sp>
      <p:sp>
        <p:nvSpPr>
          <p:cNvPr id="7"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a:p>
        </p:txBody>
      </p:sp>
      <p:pic>
        <p:nvPicPr>
          <p:cNvPr id="9" name="Picture 8"/>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39774" y="3807124"/>
            <a:ext cx="10515600" cy="114368"/>
          </a:xfrm>
          <a:prstGeom prst="rect">
            <a:avLst/>
          </a:prstGeom>
        </p:spPr>
      </p:pic>
    </p:spTree>
    <p:extLst>
      <p:ext uri="{BB962C8B-B14F-4D97-AF65-F5344CB8AC3E}">
        <p14:creationId xmlns:p14="http://schemas.microsoft.com/office/powerpoint/2010/main" val="58029915"/>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hemes">
    <p:spTree>
      <p:nvGrpSpPr>
        <p:cNvPr id="1" name=""/>
        <p:cNvGrpSpPr/>
        <p:nvPr/>
      </p:nvGrpSpPr>
      <p:grpSpPr>
        <a:xfrm>
          <a:off x="0" y="0"/>
          <a:ext cx="0" cy="0"/>
          <a:chOff x="0" y="0"/>
          <a:chExt cx="0" cy="0"/>
        </a:xfrm>
      </p:grpSpPr>
      <p:sp>
        <p:nvSpPr>
          <p:cNvPr id="22" name="Text Placeholder 21"/>
          <p:cNvSpPr>
            <a:spLocks noGrp="1"/>
          </p:cNvSpPr>
          <p:nvPr>
            <p:ph type="body" sz="quarter" idx="16" hasCustomPrompt="1"/>
          </p:nvPr>
        </p:nvSpPr>
        <p:spPr>
          <a:xfrm>
            <a:off x="2449974" y="1094750"/>
            <a:ext cx="7299502" cy="1751265"/>
          </a:xfrm>
        </p:spPr>
        <p:txBody>
          <a:bodyPr anchor="b">
            <a:normAutofit/>
          </a:bodyPr>
          <a:lstStyle>
            <a:lvl1pPr algn="ctr">
              <a:defRPr sz="4800" baseline="0">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Edit Master Title Style</a:t>
            </a:r>
          </a:p>
        </p:txBody>
      </p:sp>
      <p:sp>
        <p:nvSpPr>
          <p:cNvPr id="26" name="Text Placeholder 25"/>
          <p:cNvSpPr>
            <a:spLocks noGrp="1"/>
          </p:cNvSpPr>
          <p:nvPr>
            <p:ph type="body" sz="quarter" idx="17"/>
          </p:nvPr>
        </p:nvSpPr>
        <p:spPr>
          <a:xfrm>
            <a:off x="31466" y="2982540"/>
            <a:ext cx="2408636" cy="3875460"/>
          </a:xfrm>
          <a:solidFill>
            <a:schemeClr val="tx2"/>
          </a:solidFill>
        </p:spPr>
        <p:txBody>
          <a:bodyPr/>
          <a:lstStyle>
            <a:lvl1pPr algn="ctr">
              <a:defRPr>
                <a:solidFill>
                  <a:schemeClr val="bg1"/>
                </a:solidFill>
              </a:defRPr>
            </a:lvl1pPr>
          </a:lstStyle>
          <a:p>
            <a:pPr lvl="0"/>
            <a:r>
              <a:rPr lang="en-US"/>
              <a:t>Edit Master text styles</a:t>
            </a:r>
          </a:p>
          <a:p>
            <a:pPr lvl="1"/>
            <a:r>
              <a:rPr lang="en-US"/>
              <a:t>Second level</a:t>
            </a:r>
          </a:p>
        </p:txBody>
      </p:sp>
      <p:sp>
        <p:nvSpPr>
          <p:cNvPr id="27" name="Text Placeholder 25"/>
          <p:cNvSpPr>
            <a:spLocks noGrp="1"/>
          </p:cNvSpPr>
          <p:nvPr>
            <p:ph type="body" sz="quarter" idx="18"/>
          </p:nvPr>
        </p:nvSpPr>
        <p:spPr>
          <a:xfrm>
            <a:off x="2467755" y="2982540"/>
            <a:ext cx="2408636" cy="3875460"/>
          </a:xfrm>
          <a:solidFill>
            <a:schemeClr val="bg2">
              <a:lumMod val="90000"/>
            </a:schemeClr>
          </a:solidFill>
        </p:spPr>
        <p:txBody>
          <a:bodyPr/>
          <a:lstStyle>
            <a:lvl1pPr algn="ctr">
              <a:defRPr>
                <a:solidFill>
                  <a:schemeClr val="bg1"/>
                </a:solidFill>
              </a:defRPr>
            </a:lvl1pPr>
          </a:lstStyle>
          <a:p>
            <a:pPr lvl="0"/>
            <a:r>
              <a:rPr lang="en-US"/>
              <a:t>Edit Master text styles</a:t>
            </a:r>
          </a:p>
          <a:p>
            <a:pPr lvl="1"/>
            <a:r>
              <a:rPr lang="en-US"/>
              <a:t>Second level</a:t>
            </a:r>
          </a:p>
        </p:txBody>
      </p:sp>
      <p:sp>
        <p:nvSpPr>
          <p:cNvPr id="28" name="Text Placeholder 25"/>
          <p:cNvSpPr>
            <a:spLocks noGrp="1"/>
          </p:cNvSpPr>
          <p:nvPr>
            <p:ph type="body" sz="quarter" idx="19"/>
          </p:nvPr>
        </p:nvSpPr>
        <p:spPr>
          <a:xfrm>
            <a:off x="4893351" y="2982540"/>
            <a:ext cx="2408636" cy="3875460"/>
          </a:xfrm>
          <a:solidFill>
            <a:schemeClr val="accent1"/>
          </a:solidFill>
        </p:spPr>
        <p:txBody>
          <a:bodyPr/>
          <a:lstStyle>
            <a:lvl1pPr algn="ctr">
              <a:defRPr>
                <a:solidFill>
                  <a:schemeClr val="bg1"/>
                </a:solidFill>
              </a:defRPr>
            </a:lvl1pPr>
          </a:lstStyle>
          <a:p>
            <a:pPr lvl="0"/>
            <a:r>
              <a:rPr lang="en-US"/>
              <a:t>Edit Master text styles</a:t>
            </a:r>
          </a:p>
          <a:p>
            <a:pPr lvl="1"/>
            <a:r>
              <a:rPr lang="en-US"/>
              <a:t>Second level</a:t>
            </a:r>
          </a:p>
        </p:txBody>
      </p:sp>
      <p:sp>
        <p:nvSpPr>
          <p:cNvPr id="29" name="Text Placeholder 25"/>
          <p:cNvSpPr>
            <a:spLocks noGrp="1"/>
          </p:cNvSpPr>
          <p:nvPr>
            <p:ph type="body" sz="quarter" idx="20"/>
          </p:nvPr>
        </p:nvSpPr>
        <p:spPr>
          <a:xfrm>
            <a:off x="7315464" y="2982540"/>
            <a:ext cx="2408636" cy="3875460"/>
          </a:xfrm>
          <a:solidFill>
            <a:schemeClr val="accent2"/>
          </a:solidFill>
        </p:spPr>
        <p:txBody>
          <a:bodyPr/>
          <a:lstStyle>
            <a:lvl1pPr algn="ctr">
              <a:defRPr>
                <a:solidFill>
                  <a:schemeClr val="bg1"/>
                </a:solidFill>
              </a:defRPr>
            </a:lvl1pPr>
          </a:lstStyle>
          <a:p>
            <a:pPr lvl="0"/>
            <a:r>
              <a:rPr lang="en-US"/>
              <a:t>Edit Master text styles</a:t>
            </a:r>
          </a:p>
          <a:p>
            <a:pPr lvl="1"/>
            <a:r>
              <a:rPr lang="en-US"/>
              <a:t>Second level</a:t>
            </a:r>
          </a:p>
        </p:txBody>
      </p:sp>
      <p:sp>
        <p:nvSpPr>
          <p:cNvPr id="30" name="Text Placeholder 25"/>
          <p:cNvSpPr>
            <a:spLocks noGrp="1"/>
          </p:cNvSpPr>
          <p:nvPr>
            <p:ph type="body" sz="quarter" idx="21"/>
          </p:nvPr>
        </p:nvSpPr>
        <p:spPr>
          <a:xfrm>
            <a:off x="9740332" y="2982540"/>
            <a:ext cx="2408636" cy="3875460"/>
          </a:xfrm>
          <a:solidFill>
            <a:schemeClr val="accent4"/>
          </a:solidFill>
        </p:spPr>
        <p:txBody>
          <a:bodyPr/>
          <a:lstStyle>
            <a:lvl1pPr algn="ctr">
              <a:defRPr>
                <a:solidFill>
                  <a:schemeClr val="bg1"/>
                </a:solidFill>
              </a:defRPr>
            </a:lvl1pPr>
          </a:lstStyle>
          <a:p>
            <a:pPr lvl="0"/>
            <a:r>
              <a:rPr lang="en-US"/>
              <a:t>Edit Master text styles</a:t>
            </a:r>
          </a:p>
          <a:p>
            <a:pPr lvl="1"/>
            <a:r>
              <a:rPr lang="en-US"/>
              <a:t>Second level</a:t>
            </a:r>
          </a:p>
        </p:txBody>
      </p:sp>
    </p:spTree>
    <p:extLst>
      <p:ext uri="{BB962C8B-B14F-4D97-AF65-F5344CB8AC3E}">
        <p14:creationId xmlns:p14="http://schemas.microsoft.com/office/powerpoint/2010/main" val="615157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6288653"/>
            <a:ext cx="10515600" cy="114368"/>
          </a:xfrm>
          <a:prstGeom prst="rect">
            <a:avLst/>
          </a:prstGeom>
        </p:spPr>
      </p:pic>
    </p:spTree>
    <p:extLst>
      <p:ext uri="{BB962C8B-B14F-4D97-AF65-F5344CB8AC3E}">
        <p14:creationId xmlns:p14="http://schemas.microsoft.com/office/powerpoint/2010/main" val="5945207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No_Lin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718034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End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9774" y="2617972"/>
            <a:ext cx="10515600" cy="1325563"/>
          </a:xfrm>
        </p:spPr>
        <p:txBody>
          <a:bodyPr>
            <a:normAutofit/>
          </a:bodyPr>
          <a:lstStyle>
            <a:lvl1pPr algn="ctr">
              <a:defRPr sz="60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Thank you!</a:t>
            </a:r>
            <a:endParaRPr lang="en-CA" dirty="0"/>
          </a:p>
        </p:txBody>
      </p:sp>
      <p:sp>
        <p:nvSpPr>
          <p:cNvPr id="7"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3B1E5"/>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63B1E5"/>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9" name="Picture 8"/>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39774" y="3807124"/>
            <a:ext cx="10515600" cy="114368"/>
          </a:xfrm>
          <a:prstGeom prst="rect">
            <a:avLst/>
          </a:prstGeom>
        </p:spPr>
      </p:pic>
    </p:spTree>
    <p:extLst>
      <p:ext uri="{BB962C8B-B14F-4D97-AF65-F5344CB8AC3E}">
        <p14:creationId xmlns:p14="http://schemas.microsoft.com/office/powerpoint/2010/main" val="3696748469"/>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ac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7" name="Text Placeholder 2"/>
          <p:cNvSpPr>
            <a:spLocks noGrp="1"/>
          </p:cNvSpPr>
          <p:nvPr>
            <p:ph type="body" idx="11" hasCustomPrompt="1"/>
          </p:nvPr>
        </p:nvSpPr>
        <p:spPr>
          <a:xfrm>
            <a:off x="1298575" y="4257454"/>
            <a:ext cx="9594850" cy="1060616"/>
          </a:xfrm>
        </p:spPr>
        <p:txBody>
          <a:bodyPr anchor="ctr">
            <a:noAutofit/>
          </a:bodyPr>
          <a:lstStyle>
            <a:lvl1pPr marL="0" indent="0" algn="ctr">
              <a:buNone/>
              <a:defRPr sz="16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Social media and contact</a:t>
            </a:r>
          </a:p>
        </p:txBody>
      </p:sp>
      <p:sp>
        <p:nvSpPr>
          <p:cNvPr id="20" name="Text Placeholder 19"/>
          <p:cNvSpPr>
            <a:spLocks noGrp="1"/>
          </p:cNvSpPr>
          <p:nvPr>
            <p:ph type="body" sz="quarter" idx="13" hasCustomPrompt="1"/>
          </p:nvPr>
        </p:nvSpPr>
        <p:spPr>
          <a:xfrm>
            <a:off x="2012950" y="1807339"/>
            <a:ext cx="8166100" cy="1077913"/>
          </a:xfrm>
        </p:spPr>
        <p:txBody>
          <a:bodyPr anchor="b"/>
          <a:lstStyle>
            <a:lvl1pPr algn="ctr">
              <a:defRPr b="1"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KRISTIN CLEVERLEY, RN, PHD, CPMHN(C)</a:t>
            </a:r>
          </a:p>
        </p:txBody>
      </p:sp>
      <p:sp>
        <p:nvSpPr>
          <p:cNvPr id="32" name="Text Placeholder 2"/>
          <p:cNvSpPr>
            <a:spLocks noGrp="1"/>
          </p:cNvSpPr>
          <p:nvPr>
            <p:ph type="body" idx="14" hasCustomPrompt="1"/>
          </p:nvPr>
        </p:nvSpPr>
        <p:spPr>
          <a:xfrm>
            <a:off x="1299978" y="3132094"/>
            <a:ext cx="9594850" cy="1060616"/>
          </a:xfrm>
        </p:spPr>
        <p:txBody>
          <a:bodyPr anchor="ctr">
            <a:noAutofit/>
          </a:bodyPr>
          <a:lstStyle>
            <a:lvl1pPr marL="0" indent="0" algn="ctr">
              <a:buNone/>
              <a:defRPr sz="20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Associated Titles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2922643"/>
            <a:ext cx="10515600" cy="172060"/>
          </a:xfrm>
          <a:prstGeom prst="rect">
            <a:avLst/>
          </a:prstGeom>
        </p:spPr>
      </p:pic>
    </p:spTree>
    <p:extLst>
      <p:ext uri="{BB962C8B-B14F-4D97-AF65-F5344CB8AC3E}">
        <p14:creationId xmlns:p14="http://schemas.microsoft.com/office/powerpoint/2010/main" val="11005597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act_Kristin">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020335" y="1793800"/>
            <a:ext cx="8169348" cy="1249788"/>
          </a:xfrm>
          <a:prstGeom prst="rect">
            <a:avLst/>
          </a:prstGeom>
        </p:spPr>
      </p:pic>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470" y="4352048"/>
            <a:ext cx="242304" cy="24230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287" y="4685728"/>
            <a:ext cx="248346" cy="248346"/>
          </a:xfrm>
          <a:prstGeom prst="rect">
            <a:avLst/>
          </a:prstGeom>
        </p:spPr>
      </p:pic>
      <p:pic>
        <p:nvPicPr>
          <p:cNvPr id="9" name="Picture 8"/>
          <p:cNvPicPr>
            <a:picLocks noChangeAspect="1"/>
          </p:cNvPicPr>
          <p:nvPr userDrawn="1"/>
        </p:nvPicPr>
        <p:blipFill>
          <a:blip r:embed="rId5"/>
          <a:stretch>
            <a:fillRect/>
          </a:stretch>
        </p:blipFill>
        <p:spPr>
          <a:xfrm>
            <a:off x="907594" y="3020648"/>
            <a:ext cx="10516511" cy="135342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199" y="2922643"/>
            <a:ext cx="10515600" cy="172060"/>
          </a:xfrm>
          <a:prstGeom prst="rect">
            <a:avLst/>
          </a:prstGeom>
        </p:spPr>
      </p:pic>
      <p:sp>
        <p:nvSpPr>
          <p:cNvPr id="11" name="TextBox 10"/>
          <p:cNvSpPr txBox="1"/>
          <p:nvPr userDrawn="1"/>
        </p:nvSpPr>
        <p:spPr>
          <a:xfrm>
            <a:off x="5105510" y="4270357"/>
            <a:ext cx="2483885"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CA" sz="1800" b="0" i="0" u="none" strike="noStrike" kern="1200" cap="none" spc="0" normalizeH="0" baseline="0" noProof="0" dirty="0">
                <a:ln>
                  <a:noFill/>
                </a:ln>
                <a:solidFill>
                  <a:srgbClr val="63B1E5"/>
                </a:solidFill>
                <a:effectLst/>
                <a:uLnTx/>
                <a:uFillTx/>
                <a:latin typeface="Calibri" panose="020F0502020204030204"/>
                <a:ea typeface="+mn-ea"/>
                <a:cs typeface="+mn-cs"/>
              </a:rPr>
              <a:t>k.cleverley@utoronto.ca</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CA" sz="1800" b="0" i="0" u="none" strike="noStrike" kern="1200" cap="none" spc="0" normalizeH="0" baseline="0" noProof="0" dirty="0">
                <a:ln>
                  <a:noFill/>
                </a:ln>
                <a:solidFill>
                  <a:srgbClr val="63B1E5"/>
                </a:solidFill>
                <a:effectLst/>
                <a:uLnTx/>
                <a:uFillTx/>
                <a:latin typeface="Calibri" panose="020F0502020204030204"/>
                <a:ea typeface="+mn-ea"/>
                <a:cs typeface="+mn-cs"/>
              </a:rPr>
              <a:t>@clevkristin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CA" sz="1800" b="0" i="0" u="none" strike="noStrike" kern="1200" cap="none" spc="0" normalizeH="0" baseline="0" noProof="0" dirty="0">
                <a:ln>
                  <a:noFill/>
                </a:ln>
                <a:solidFill>
                  <a:srgbClr val="63B1E5"/>
                </a:solidFill>
                <a:effectLst/>
                <a:uLnTx/>
                <a:uFillTx/>
                <a:latin typeface="Calibri" panose="020F0502020204030204"/>
                <a:ea typeface="+mn-ea"/>
                <a:cs typeface="+mn-cs"/>
              </a:rPr>
              <a:t>www.cleverleylab.com</a:t>
            </a:r>
          </a:p>
        </p:txBody>
      </p:sp>
    </p:spTree>
    <p:extLst>
      <p:ext uri="{BB962C8B-B14F-4D97-AF65-F5344CB8AC3E}">
        <p14:creationId xmlns:p14="http://schemas.microsoft.com/office/powerpoint/2010/main" val="41386513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2_Main 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28614"/>
            <a:ext cx="5771147" cy="2105360"/>
          </a:xfrm>
          <a:ln>
            <a:noFill/>
          </a:ln>
        </p:spPr>
        <p:txBody>
          <a:bodyPr>
            <a:normAutofit/>
          </a:bodyPr>
          <a:lstStyle>
            <a:lvl1pPr algn="r">
              <a:defRPr sz="4000" b="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CA"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flipV="1">
            <a:off x="5018725" y="2958124"/>
            <a:ext cx="4105659" cy="246341"/>
          </a:xfrm>
          <a:prstGeom prst="rect">
            <a:avLst/>
          </a:prstGeom>
        </p:spPr>
      </p:pic>
      <p:sp>
        <p:nvSpPr>
          <p:cNvPr id="9" name="Text Placeholder 8"/>
          <p:cNvSpPr>
            <a:spLocks noGrp="1"/>
          </p:cNvSpPr>
          <p:nvPr>
            <p:ph type="body" sz="quarter" idx="13"/>
          </p:nvPr>
        </p:nvSpPr>
        <p:spPr>
          <a:xfrm>
            <a:off x="7351713" y="2028825"/>
            <a:ext cx="4002087" cy="2105149"/>
          </a:xfrm>
        </p:spPr>
        <p:txBody>
          <a:bodyPr anchor="ct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8099321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108877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2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441250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4_Picture">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0" y="0"/>
            <a:ext cx="12192000" cy="6858000"/>
          </a:xfrm>
        </p:spPr>
        <p:txBody>
          <a:bodyPr/>
          <a:lstStyle/>
          <a:p>
            <a:pPr lvl="0"/>
            <a:r>
              <a:rPr lang="en-US"/>
              <a:t>Edit Master text styles</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224458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ac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a:p>
        </p:txBody>
      </p:sp>
      <p:sp>
        <p:nvSpPr>
          <p:cNvPr id="7" name="Text Placeholder 2"/>
          <p:cNvSpPr>
            <a:spLocks noGrp="1"/>
          </p:cNvSpPr>
          <p:nvPr>
            <p:ph type="body" idx="11" hasCustomPrompt="1"/>
          </p:nvPr>
        </p:nvSpPr>
        <p:spPr>
          <a:xfrm>
            <a:off x="1298575" y="4257454"/>
            <a:ext cx="9594850" cy="1060616"/>
          </a:xfrm>
        </p:spPr>
        <p:txBody>
          <a:bodyPr anchor="ctr">
            <a:noAutofit/>
          </a:bodyPr>
          <a:lstStyle>
            <a:lvl1pPr marL="0" indent="0" algn="ctr">
              <a:buNone/>
              <a:defRPr sz="16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Social media and contact</a:t>
            </a:r>
          </a:p>
        </p:txBody>
      </p:sp>
      <p:sp>
        <p:nvSpPr>
          <p:cNvPr id="20" name="Text Placeholder 19"/>
          <p:cNvSpPr>
            <a:spLocks noGrp="1"/>
          </p:cNvSpPr>
          <p:nvPr>
            <p:ph type="body" sz="quarter" idx="13" hasCustomPrompt="1"/>
          </p:nvPr>
        </p:nvSpPr>
        <p:spPr>
          <a:xfrm>
            <a:off x="2012950" y="1807339"/>
            <a:ext cx="8166100" cy="1077913"/>
          </a:xfrm>
        </p:spPr>
        <p:txBody>
          <a:bodyPr anchor="b"/>
          <a:lstStyle>
            <a:lvl1pPr algn="ctr">
              <a:defRPr b="1"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KRISTIN CLEVERLEY, RN, PHD, CPMHN(C)</a:t>
            </a:r>
          </a:p>
        </p:txBody>
      </p:sp>
      <p:sp>
        <p:nvSpPr>
          <p:cNvPr id="32" name="Text Placeholder 2"/>
          <p:cNvSpPr>
            <a:spLocks noGrp="1"/>
          </p:cNvSpPr>
          <p:nvPr>
            <p:ph type="body" idx="14" hasCustomPrompt="1"/>
          </p:nvPr>
        </p:nvSpPr>
        <p:spPr>
          <a:xfrm>
            <a:off x="1299978" y="3132094"/>
            <a:ext cx="9594850" cy="1060616"/>
          </a:xfrm>
        </p:spPr>
        <p:txBody>
          <a:bodyPr anchor="ctr">
            <a:noAutofit/>
          </a:bodyPr>
          <a:lstStyle>
            <a:lvl1pPr marL="0" indent="0" algn="ctr">
              <a:buNone/>
              <a:defRPr sz="20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Associated Titles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2922643"/>
            <a:ext cx="10515600" cy="172060"/>
          </a:xfrm>
          <a:prstGeom prst="rect">
            <a:avLst/>
          </a:prstGeom>
        </p:spPr>
      </p:pic>
    </p:spTree>
    <p:extLst>
      <p:ext uri="{BB962C8B-B14F-4D97-AF65-F5344CB8AC3E}">
        <p14:creationId xmlns:p14="http://schemas.microsoft.com/office/powerpoint/2010/main" val="124550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png"/><Relationship Id="rId5" Type="http://schemas.openxmlformats.org/officeDocument/2006/relationships/slideLayout" Target="../slideLayouts/slideLayout29.xml"/><Relationship Id="rId10"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5.png"/><Relationship Id="rId4" Type="http://schemas.openxmlformats.org/officeDocument/2006/relationships/slideLayout" Target="../slideLayouts/slideLayout3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9.png"/><Relationship Id="rId4" Type="http://schemas.openxmlformats.org/officeDocument/2006/relationships/slideLayout" Target="../slideLayouts/slideLayout4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22.png"/><Relationship Id="rId4" Type="http://schemas.openxmlformats.org/officeDocument/2006/relationships/slideLayout" Target="../slideLayouts/slideLayout5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5.png"/><Relationship Id="rId4" Type="http://schemas.openxmlformats.org/officeDocument/2006/relationships/slideLayout" Target="../slideLayouts/slideLayout6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arget="../slideLayouts/slideLayout73.xml" Type="http://schemas.openxmlformats.org/officeDocument/2006/relationships/slideLayout"/><Relationship Id="rId13" Target="../media/image29.png" Type="http://schemas.openxmlformats.org/officeDocument/2006/relationships/image"/><Relationship Id="rId3" Target="../slideLayouts/slideLayout68.xml" Type="http://schemas.openxmlformats.org/officeDocument/2006/relationships/slideLayout"/><Relationship Id="rId7" Target="../slideLayouts/slideLayout72.xml" Type="http://schemas.openxmlformats.org/officeDocument/2006/relationships/slideLayout"/><Relationship Id="rId12" Target="../media/image28.png" Type="http://schemas.openxmlformats.org/officeDocument/2006/relationships/image"/><Relationship Id="rId2" Target="../slideLayouts/slideLayout67.xml" Type="http://schemas.openxmlformats.org/officeDocument/2006/relationships/slideLayout"/><Relationship Id="rId16" Target="../media/image32.png" Type="http://schemas.openxmlformats.org/officeDocument/2006/relationships/image"/><Relationship Id="rId1" Target="../slideLayouts/slideLayout66.xml" Type="http://schemas.openxmlformats.org/officeDocument/2006/relationships/slideLayout"/><Relationship Id="rId6" Target="../slideLayouts/slideLayout71.xml" Type="http://schemas.openxmlformats.org/officeDocument/2006/relationships/slideLayout"/><Relationship Id="rId11" Target="../theme/theme7.xml" Type="http://schemas.openxmlformats.org/officeDocument/2006/relationships/theme"/><Relationship Id="rId5" Target="../slideLayouts/slideLayout70.xml" Type="http://schemas.openxmlformats.org/officeDocument/2006/relationships/slideLayout"/><Relationship Id="rId15" Target="../media/image31.png" Type="http://schemas.openxmlformats.org/officeDocument/2006/relationships/image"/><Relationship Id="rId10" Target="../slideLayouts/slideLayout75.xml" Type="http://schemas.openxmlformats.org/officeDocument/2006/relationships/slideLayout"/><Relationship Id="rId4" Target="../slideLayouts/slideLayout69.xml" Type="http://schemas.openxmlformats.org/officeDocument/2006/relationships/slideLayout"/><Relationship Id="rId9" Target="../slideLayouts/slideLayout74.xml" Type="http://schemas.openxmlformats.org/officeDocument/2006/relationships/slideLayout"/><Relationship Id="rId14" Target="../media/image30.jpeg" Type="http://schemas.openxmlformats.org/officeDocument/2006/relationships/image"/></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8.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2839570" y="6311900"/>
            <a:ext cx="6512859" cy="365125"/>
          </a:xfrm>
          <a:prstGeom prst="rect">
            <a:avLst/>
          </a:prstGeom>
        </p:spPr>
        <p:txBody>
          <a:bodyPr vert="horz" lIns="91440" tIns="45720" rIns="91440" bIns="45720" rtlCol="0" anchor="ctr"/>
          <a:lstStyle>
            <a:lvl1pPr algn="ctr">
              <a:defRPr sz="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a:p>
        </p:txBody>
      </p:sp>
    </p:spTree>
    <p:extLst>
      <p:ext uri="{BB962C8B-B14F-4D97-AF65-F5344CB8AC3E}">
        <p14:creationId xmlns:p14="http://schemas.microsoft.com/office/powerpoint/2010/main" val="427962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18" r:id="rId11"/>
    <p:sldLayoutId id="2147483719" r:id="rId12"/>
    <p:sldLayoutId id="2147483720" r:id="rId13"/>
    <p:sldLayoutId id="2147483721" r:id="rId14"/>
    <p:sldLayoutId id="2147483722" r:id="rId15"/>
    <p:sldLayoutId id="2147483723" r:id="rId16"/>
    <p:sldLayoutId id="2147483725" r:id="rId17"/>
    <p:sldLayoutId id="2147483726" r:id="rId18"/>
    <p:sldLayoutId id="2147483727" r:id="rId19"/>
    <p:sldLayoutId id="2147483728" r:id="rId20"/>
    <p:sldLayoutId id="2147483729" r:id="rId21"/>
    <p:sldLayoutId id="2147483731" r:id="rId22"/>
    <p:sldLayoutId id="2147483749" r:id="rId23"/>
    <p:sldLayoutId id="2147483750" r:id="rId24"/>
  </p:sldLayoutIdLst>
  <p:hf sldNum="0" hdr="0" dt="0"/>
  <p:txStyles>
    <p:titleStyle>
      <a:lvl1pPr algn="l" defTabSz="914400" rtl="0" eaLnBrk="1" latinLnBrk="0" hangingPunct="1">
        <a:lnSpc>
          <a:spcPct val="90000"/>
        </a:lnSpc>
        <a:spcBef>
          <a:spcPct val="0"/>
        </a:spcBef>
        <a:buNone/>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4"/>
          <p:cNvSpPr>
            <a:spLocks noGrp="1"/>
          </p:cNvSpPr>
          <p:nvPr>
            <p:ph type="ftr" sz="quarter" idx="3"/>
          </p:nvPr>
        </p:nvSpPr>
        <p:spPr>
          <a:xfrm>
            <a:off x="2839570" y="6347760"/>
            <a:ext cx="6512859" cy="365125"/>
          </a:xfrm>
          <a:prstGeom prst="rect">
            <a:avLst/>
          </a:prstGeom>
        </p:spPr>
        <p:txBody>
          <a:bodyPr vert="horz" lIns="91440" tIns="45720" rIns="91440" bIns="45720" rtlCol="0" anchor="ctr"/>
          <a:lstStyle>
            <a:lvl1pPr algn="ctr">
              <a:defRPr sz="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8199" y="6288653"/>
            <a:ext cx="10515600" cy="114368"/>
          </a:xfrm>
          <a:prstGeom prst="rect">
            <a:avLst/>
          </a:prstGeom>
        </p:spPr>
      </p:pic>
    </p:spTree>
    <p:extLst>
      <p:ext uri="{BB962C8B-B14F-4D97-AF65-F5344CB8AC3E}">
        <p14:creationId xmlns:p14="http://schemas.microsoft.com/office/powerpoint/2010/main" val="1313192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732" r:id="rId9"/>
  </p:sldLayoutIdLst>
  <p:hf sldNum="0" hdr="0" dt="0"/>
  <p:txStyles>
    <p:titleStyle>
      <a:lvl1pPr algn="l" defTabSz="914400" rtl="0" eaLnBrk="1" latinLnBrk="0" hangingPunct="1">
        <a:lnSpc>
          <a:spcPct val="90000"/>
        </a:lnSpc>
        <a:spcBef>
          <a:spcPct val="0"/>
        </a:spcBef>
        <a:buNone/>
        <a:defRPr sz="4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3056965" y="6356350"/>
            <a:ext cx="5871881" cy="365125"/>
          </a:xfrm>
          <a:prstGeom prst="rect">
            <a:avLst/>
          </a:prstGeom>
        </p:spPr>
        <p:txBody>
          <a:bodyPr vert="horz" lIns="91440" tIns="45720" rIns="91440" bIns="45720" rtlCol="0" anchor="ctr"/>
          <a:lstStyle>
            <a:lvl1pPr algn="ctr">
              <a:defRPr sz="120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199" y="6297382"/>
            <a:ext cx="10515600" cy="115375"/>
          </a:xfrm>
          <a:prstGeom prst="rect">
            <a:avLst/>
          </a:prstGeom>
        </p:spPr>
      </p:pic>
    </p:spTree>
    <p:extLst>
      <p:ext uri="{BB962C8B-B14F-4D97-AF65-F5344CB8AC3E}">
        <p14:creationId xmlns:p14="http://schemas.microsoft.com/office/powerpoint/2010/main" val="10640375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sldNum="0" hdr="0" dt="0"/>
  <p:txStyles>
    <p:titleStyle>
      <a:lvl1pPr algn="l" defTabSz="914400" rtl="0" eaLnBrk="1" latinLnBrk="0" hangingPunct="1">
        <a:lnSpc>
          <a:spcPct val="90000"/>
        </a:lnSpc>
        <a:spcBef>
          <a:spcPct val="0"/>
        </a:spcBef>
        <a:buNone/>
        <a:defRPr sz="40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200" y="6303666"/>
            <a:ext cx="10515600" cy="11277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3076263" y="6356350"/>
            <a:ext cx="5842621" cy="365125"/>
          </a:xfrm>
          <a:prstGeom prst="rect">
            <a:avLst/>
          </a:prstGeom>
        </p:spPr>
        <p:txBody>
          <a:bodyPr vert="horz" lIns="91440" tIns="45720" rIns="91440" bIns="45720" rtlCol="0" anchor="ctr"/>
          <a:lstStyle>
            <a:lvl1pPr algn="ctr">
              <a:defRPr sz="1200">
                <a:solidFill>
                  <a:schemeClr val="bg2">
                    <a:lumMod val="9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spTree>
    <p:extLst>
      <p:ext uri="{BB962C8B-B14F-4D97-AF65-F5344CB8AC3E}">
        <p14:creationId xmlns:p14="http://schemas.microsoft.com/office/powerpoint/2010/main" val="17421866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sldNum="0" hdr="0" dt="0"/>
  <p:txStyles>
    <p:titleStyle>
      <a:lvl1pPr algn="l" defTabSz="914400" rtl="0" eaLnBrk="1" latinLnBrk="0" hangingPunct="1">
        <a:lnSpc>
          <a:spcPct val="90000"/>
        </a:lnSpc>
        <a:spcBef>
          <a:spcPct val="0"/>
        </a:spcBef>
        <a:buNone/>
        <a:defRPr sz="4000" kern="120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lumMod val="90000"/>
            </a:schemeClr>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3076263" y="6356350"/>
            <a:ext cx="5842621" cy="365125"/>
          </a:xfrm>
          <a:prstGeom prst="rect">
            <a:avLst/>
          </a:prstGeom>
        </p:spPr>
        <p:txBody>
          <a:bodyPr vert="horz" lIns="91440" tIns="45720" rIns="91440" bIns="45720" rtlCol="0" anchor="ctr"/>
          <a:lstStyle>
            <a:lvl1pPr algn="ctr">
              <a:defRPr sz="120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200" y="6303666"/>
            <a:ext cx="10515600" cy="109580"/>
          </a:xfrm>
          <a:prstGeom prst="rect">
            <a:avLst/>
          </a:prstGeom>
        </p:spPr>
      </p:pic>
    </p:spTree>
    <p:extLst>
      <p:ext uri="{BB962C8B-B14F-4D97-AF65-F5344CB8AC3E}">
        <p14:creationId xmlns:p14="http://schemas.microsoft.com/office/powerpoint/2010/main" val="216585086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sldNum="0" hdr="0" dt="0"/>
  <p:txStyles>
    <p:titleStyle>
      <a:lvl1pPr algn="l" defTabSz="914400" rtl="0" eaLnBrk="1" latinLnBrk="0" hangingPunct="1">
        <a:lnSpc>
          <a:spcPct val="90000"/>
        </a:lnSpc>
        <a:spcBef>
          <a:spcPct val="0"/>
        </a:spcBef>
        <a:buNone/>
        <a:defRPr sz="40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2"/>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3076265" y="6356350"/>
            <a:ext cx="5842620" cy="365125"/>
          </a:xfrm>
          <a:prstGeom prst="rect">
            <a:avLst/>
          </a:prstGeom>
        </p:spPr>
        <p:txBody>
          <a:bodyPr vert="horz" lIns="91440" tIns="45720" rIns="91440" bIns="45720" rtlCol="0" anchor="ctr"/>
          <a:lstStyle>
            <a:lvl1pPr algn="ctr">
              <a:defRPr sz="120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Building Stronger Bridges | 2020 CMHO Virtual Conference</a:t>
            </a:r>
            <a:endParaRPr lang="en-CA"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201" y="6297981"/>
            <a:ext cx="10515599" cy="124363"/>
          </a:xfrm>
          <a:prstGeom prst="rect">
            <a:avLst/>
          </a:prstGeom>
        </p:spPr>
      </p:pic>
    </p:spTree>
    <p:extLst>
      <p:ext uri="{BB962C8B-B14F-4D97-AF65-F5344CB8AC3E}">
        <p14:creationId xmlns:p14="http://schemas.microsoft.com/office/powerpoint/2010/main" val="7720491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sldNum="0" hdr="0" dt="0"/>
  <p:txStyles>
    <p:titleStyle>
      <a:lvl1pPr algn="l" defTabSz="914400" rtl="0" eaLnBrk="1" latinLnBrk="0" hangingPunct="1">
        <a:lnSpc>
          <a:spcPct val="90000"/>
        </a:lnSpc>
        <a:spcBef>
          <a:spcPct val="0"/>
        </a:spcBef>
        <a:buNone/>
        <a:defRPr sz="4000" kern="120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3"/>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5078912-FBC1-A049-8F77-65605E19DA6E}"/>
              </a:ext>
            </a:extLst>
          </p:cNvPr>
          <p:cNvGrpSpPr/>
          <p:nvPr userDrawn="1"/>
        </p:nvGrpSpPr>
        <p:grpSpPr>
          <a:xfrm>
            <a:off x="0" y="52464"/>
            <a:ext cx="12192000" cy="6789850"/>
            <a:chOff x="0" y="68846"/>
            <a:chExt cx="15119350" cy="8910107"/>
          </a:xfrm>
        </p:grpSpPr>
        <p:pic>
          <p:nvPicPr>
            <p:cNvPr id="12" name="Picture 11" descr="Background pattern&#10;&#10;Description automatically generated">
              <a:extLst>
                <a:ext uri="{FF2B5EF4-FFF2-40B4-BE49-F238E27FC236}">
                  <a16:creationId xmlns:a16="http://schemas.microsoft.com/office/drawing/2014/main" id="{70BE75B8-A19D-A345-A835-5858AD1A68B5}"/>
                </a:ext>
              </a:extLst>
            </p:cNvPr>
            <p:cNvPicPr>
              <a:picLocks noChangeAspect="1"/>
            </p:cNvPicPr>
            <p:nvPr userDrawn="1"/>
          </p:nvPicPr>
          <p:blipFill>
            <a:blip r:embed="rId12" cstate="print">
              <a:alphaModFix amt="15000"/>
              <a:extLst>
                <a:ext uri="{28A0092B-C50C-407E-A947-70E740481C1C}">
                  <a14:useLocalDpi xmlns:a14="http://schemas.microsoft.com/office/drawing/2010/main" val="0"/>
                </a:ext>
              </a:extLst>
            </a:blip>
            <a:stretch>
              <a:fillRect/>
            </a:stretch>
          </p:blipFill>
          <p:spPr>
            <a:xfrm>
              <a:off x="7174522" y="68846"/>
              <a:ext cx="7944827" cy="2676055"/>
            </a:xfrm>
            <a:prstGeom prst="rect">
              <a:avLst/>
            </a:prstGeom>
          </p:spPr>
        </p:pic>
        <p:pic>
          <p:nvPicPr>
            <p:cNvPr id="13" name="Picture 12" descr="Background pattern&#10;&#10;Description automatically generated">
              <a:extLst>
                <a:ext uri="{FF2B5EF4-FFF2-40B4-BE49-F238E27FC236}">
                  <a16:creationId xmlns:a16="http://schemas.microsoft.com/office/drawing/2014/main" id="{45079DAE-6B7F-EA43-B354-2F969EFEE0B5}"/>
                </a:ext>
              </a:extLst>
            </p:cNvPr>
            <p:cNvPicPr>
              <a:picLocks noChangeAspect="1"/>
            </p:cNvPicPr>
            <p:nvPr userDrawn="1"/>
          </p:nvPicPr>
          <p:blipFill>
            <a:blip r:embed="rId13" cstate="print">
              <a:alphaModFix amt="15000"/>
              <a:extLst>
                <a:ext uri="{28A0092B-C50C-407E-A947-70E740481C1C}">
                  <a14:useLocalDpi xmlns:a14="http://schemas.microsoft.com/office/drawing/2010/main" val="0"/>
                </a:ext>
              </a:extLst>
            </a:blip>
            <a:stretch>
              <a:fillRect/>
            </a:stretch>
          </p:blipFill>
          <p:spPr>
            <a:xfrm>
              <a:off x="0" y="5345621"/>
              <a:ext cx="15119350" cy="3633332"/>
            </a:xfrm>
            <a:prstGeom prst="rect">
              <a:avLst/>
            </a:prstGeom>
          </p:spPr>
        </p:pic>
      </p:grpSp>
      <p:sp>
        <p:nvSpPr>
          <p:cNvPr id="6" name="Slide Number Placeholder 5"/>
          <p:cNvSpPr>
            <a:spLocks noGrp="1"/>
          </p:cNvSpPr>
          <p:nvPr userDrawn="1">
            <p:ph type="sldNum" sz="quarter" idx="4"/>
          </p:nvPr>
        </p:nvSpPr>
        <p:spPr>
          <a:xfrm>
            <a:off x="10705899" y="6326576"/>
            <a:ext cx="740350" cy="365125"/>
          </a:xfrm>
          <a:prstGeom prst="rect">
            <a:avLst/>
          </a:prstGeom>
        </p:spPr>
        <p:txBody>
          <a:bodyPr vert="horz" lIns="91440" tIns="45720" rIns="91440" bIns="45720" rtlCol="0" anchor="ctr"/>
          <a:lstStyle>
            <a:lvl1pPr algn="r">
              <a:defRPr sz="1524" b="0" i="0" baseline="0">
                <a:solidFill>
                  <a:schemeClr val="tx2"/>
                </a:solidFill>
                <a:latin typeface="Helvetica" pitchFamily="2" charset="0"/>
              </a:defRPr>
            </a:lvl1pPr>
          </a:lstStyle>
          <a:p>
            <a:pPr defTabSz="348386"/>
            <a:fld id="{CAAB4F17-937C-4453-B301-4495F8C6E23B}" type="slidenum">
              <a:rPr lang="en-CA" smtClean="0">
                <a:solidFill>
                  <a:srgbClr val="2875A3"/>
                </a:solidFill>
              </a:rPr>
              <a:pPr defTabSz="348386"/>
              <a:t>‹#›</a:t>
            </a:fld>
            <a:endParaRPr lang="en-CA">
              <a:solidFill>
                <a:srgbClr val="2875A3"/>
              </a:solidFill>
            </a:endParaRPr>
          </a:p>
        </p:txBody>
      </p:sp>
      <p:pic>
        <p:nvPicPr>
          <p:cNvPr id="9" name="Picture 8">
            <a:extLst>
              <a:ext uri="{FF2B5EF4-FFF2-40B4-BE49-F238E27FC236}">
                <a16:creationId xmlns:a16="http://schemas.microsoft.com/office/drawing/2014/main" id="{1B66066D-5B17-2B49-9E40-2A22F9ADEA3E}"/>
              </a:ext>
            </a:extLst>
          </p:cNvPr>
          <p:cNvPicPr>
            <a:picLocks noChangeAspect="1"/>
          </p:cNvPicPr>
          <p:nvPr userDrawn="1"/>
        </p:nvPicPr>
        <p:blipFill>
          <a:blip r:embed="rId14"/>
          <a:stretch>
            <a:fillRect/>
          </a:stretch>
        </p:blipFill>
        <p:spPr>
          <a:xfrm>
            <a:off x="353087" y="5922824"/>
            <a:ext cx="1597862" cy="658415"/>
          </a:xfrm>
          <a:prstGeom prst="rect">
            <a:avLst/>
          </a:prstGeom>
        </p:spPr>
      </p:pic>
      <p:pic>
        <p:nvPicPr>
          <p:cNvPr id="11" name="Picture 10" descr="A picture containing drawing, food&#10;&#10;Description automatically generated">
            <a:extLst>
              <a:ext uri="{FF2B5EF4-FFF2-40B4-BE49-F238E27FC236}">
                <a16:creationId xmlns:a16="http://schemas.microsoft.com/office/drawing/2014/main" id="{9980D562-9378-F145-853C-001AF1913F5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59149" y="6219196"/>
            <a:ext cx="2656853" cy="401022"/>
          </a:xfrm>
          <a:prstGeom prst="rect">
            <a:avLst/>
          </a:prstGeom>
        </p:spPr>
      </p:pic>
      <p:pic>
        <p:nvPicPr>
          <p:cNvPr id="15" name="Picture 14" descr="Icon&#10;&#10;Description automatically generated">
            <a:extLst>
              <a:ext uri="{FF2B5EF4-FFF2-40B4-BE49-F238E27FC236}">
                <a16:creationId xmlns:a16="http://schemas.microsoft.com/office/drawing/2014/main" id="{A9F92CE8-49B4-1347-8AB9-FB965EE2D1B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489980" y="6045094"/>
            <a:ext cx="362587" cy="640603"/>
          </a:xfrm>
          <a:prstGeom prst="rect">
            <a:avLst/>
          </a:prstGeom>
        </p:spPr>
      </p:pic>
      <p:sp>
        <p:nvSpPr>
          <p:cNvPr id="14" name="Title Placeholder 1">
            <a:extLst>
              <a:ext uri="{FF2B5EF4-FFF2-40B4-BE49-F238E27FC236}">
                <a16:creationId xmlns:a16="http://schemas.microsoft.com/office/drawing/2014/main" id="{AD2E5942-FF13-2E43-98A0-210A8ABE77A5}"/>
              </a:ext>
            </a:extLst>
          </p:cNvPr>
          <p:cNvSpPr>
            <a:spLocks noGrp="1"/>
          </p:cNvSpPr>
          <p:nvPr userDrawn="1">
            <p:ph type="title"/>
          </p:nvPr>
        </p:nvSpPr>
        <p:spPr>
          <a:xfrm>
            <a:off x="353087" y="151486"/>
            <a:ext cx="11485827" cy="1325563"/>
          </a:xfrm>
          <a:prstGeom prst="rect">
            <a:avLst/>
          </a:prstGeom>
        </p:spPr>
        <p:txBody>
          <a:bodyPr vert="horz" lIns="90000" tIns="45720" rIns="91440" bIns="45720" rtlCol="0" anchor="b" anchorCtr="0">
            <a:normAutofit/>
          </a:bodyPr>
          <a:lstStyle/>
          <a:p>
            <a:r>
              <a:rPr lang="en-US"/>
              <a:t>Click to edit Master title style</a:t>
            </a:r>
          </a:p>
        </p:txBody>
      </p:sp>
      <p:sp>
        <p:nvSpPr>
          <p:cNvPr id="16" name="Text Placeholder 2">
            <a:extLst>
              <a:ext uri="{FF2B5EF4-FFF2-40B4-BE49-F238E27FC236}">
                <a16:creationId xmlns:a16="http://schemas.microsoft.com/office/drawing/2014/main" id="{AD5A82C6-A346-AE41-98BF-E22A322DBAB1}"/>
              </a:ext>
            </a:extLst>
          </p:cNvPr>
          <p:cNvSpPr>
            <a:spLocks noGrp="1"/>
          </p:cNvSpPr>
          <p:nvPr userDrawn="1">
            <p:ph type="body" idx="1"/>
          </p:nvPr>
        </p:nvSpPr>
        <p:spPr>
          <a:xfrm>
            <a:off x="353087" y="1656939"/>
            <a:ext cx="114858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96571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hf sldNum="0" hdr="0" dt="0"/>
  <p:txStyles>
    <p:titleStyle>
      <a:lvl1pPr algn="l" defTabSz="864068" rtl="0" eaLnBrk="1" latinLnBrk="0" hangingPunct="1">
        <a:lnSpc>
          <a:spcPct val="90000"/>
        </a:lnSpc>
        <a:spcBef>
          <a:spcPct val="0"/>
        </a:spcBef>
        <a:buNone/>
        <a:defRPr sz="3467" b="1" i="0" kern="1200" baseline="0">
          <a:solidFill>
            <a:schemeClr val="tx2"/>
          </a:solidFill>
          <a:latin typeface="Helvetica" pitchFamily="2" charset="0"/>
          <a:ea typeface="+mj-ea"/>
          <a:cs typeface="+mj-cs"/>
        </a:defRPr>
      </a:lvl1pPr>
    </p:titleStyle>
    <p:bodyStyle>
      <a:lvl1pPr marL="216017" indent="-216017" algn="l" defTabSz="864068" rtl="0" eaLnBrk="1" latinLnBrk="0" hangingPunct="1">
        <a:lnSpc>
          <a:spcPct val="90000"/>
        </a:lnSpc>
        <a:spcBef>
          <a:spcPts val="945"/>
        </a:spcBef>
        <a:buClr>
          <a:schemeClr val="bg1"/>
        </a:buClr>
        <a:buFont typeface="Arial" panose="020B0604020202020204" pitchFamily="34" charset="0"/>
        <a:buChar char="•"/>
        <a:defRPr sz="2646" b="0" i="0" kern="1200">
          <a:solidFill>
            <a:schemeClr val="tx1"/>
          </a:solidFill>
          <a:latin typeface="Helvetica" pitchFamily="2" charset="0"/>
          <a:ea typeface="+mn-ea"/>
          <a:cs typeface="+mn-cs"/>
        </a:defRPr>
      </a:lvl1pPr>
      <a:lvl2pPr marL="648051" indent="-216017" algn="l" defTabSz="864068" rtl="0" eaLnBrk="1" latinLnBrk="0" hangingPunct="1">
        <a:lnSpc>
          <a:spcPct val="90000"/>
        </a:lnSpc>
        <a:spcBef>
          <a:spcPts val="472"/>
        </a:spcBef>
        <a:buClr>
          <a:schemeClr val="bg1"/>
        </a:buClr>
        <a:buFont typeface="Arial" panose="020B0604020202020204" pitchFamily="34" charset="0"/>
        <a:buChar char="•"/>
        <a:defRPr sz="2268" b="0" i="0" kern="1200">
          <a:solidFill>
            <a:schemeClr val="tx1"/>
          </a:solidFill>
          <a:latin typeface="Helvetica" pitchFamily="2" charset="0"/>
          <a:ea typeface="+mn-ea"/>
          <a:cs typeface="+mn-cs"/>
        </a:defRPr>
      </a:lvl2pPr>
      <a:lvl3pPr marL="1080085" indent="-216017" algn="l" defTabSz="864068" rtl="0" eaLnBrk="1" latinLnBrk="0" hangingPunct="1">
        <a:lnSpc>
          <a:spcPct val="90000"/>
        </a:lnSpc>
        <a:spcBef>
          <a:spcPts val="472"/>
        </a:spcBef>
        <a:buClr>
          <a:schemeClr val="bg1"/>
        </a:buClr>
        <a:buFont typeface="Arial" panose="020B0604020202020204" pitchFamily="34" charset="0"/>
        <a:buChar char="•"/>
        <a:defRPr sz="1890" b="0" i="0" kern="1200">
          <a:solidFill>
            <a:schemeClr val="tx1"/>
          </a:solidFill>
          <a:latin typeface="Helvetica" pitchFamily="2" charset="0"/>
          <a:ea typeface="+mn-ea"/>
          <a:cs typeface="+mn-cs"/>
        </a:defRPr>
      </a:lvl3pPr>
      <a:lvl4pPr marL="1512119" indent="-216017" algn="l" defTabSz="864068" rtl="0" eaLnBrk="1" latinLnBrk="0" hangingPunct="1">
        <a:lnSpc>
          <a:spcPct val="90000"/>
        </a:lnSpc>
        <a:spcBef>
          <a:spcPts val="472"/>
        </a:spcBef>
        <a:buClr>
          <a:schemeClr val="bg1"/>
        </a:buClr>
        <a:buFont typeface="Arial" panose="020B0604020202020204" pitchFamily="34" charset="0"/>
        <a:buChar char="•"/>
        <a:defRPr sz="1701" b="0" i="0" kern="1200">
          <a:solidFill>
            <a:schemeClr val="tx1"/>
          </a:solidFill>
          <a:latin typeface="Helvetica" pitchFamily="2" charset="0"/>
          <a:ea typeface="+mn-ea"/>
          <a:cs typeface="+mn-cs"/>
        </a:defRPr>
      </a:lvl4pPr>
      <a:lvl5pPr marL="1944153" indent="-216017" algn="l" defTabSz="864068" rtl="0" eaLnBrk="1" latinLnBrk="0" hangingPunct="1">
        <a:lnSpc>
          <a:spcPct val="90000"/>
        </a:lnSpc>
        <a:spcBef>
          <a:spcPts val="472"/>
        </a:spcBef>
        <a:buClr>
          <a:schemeClr val="bg1"/>
        </a:buClr>
        <a:buFont typeface="Arial" panose="020B0604020202020204" pitchFamily="34" charset="0"/>
        <a:buChar char="•"/>
        <a:defRPr sz="1701" b="0" i="0" kern="1200">
          <a:solidFill>
            <a:schemeClr val="tx1"/>
          </a:solidFill>
          <a:latin typeface="Helvetica" pitchFamily="2" charset="0"/>
          <a:ea typeface="+mn-ea"/>
          <a:cs typeface="+mn-cs"/>
        </a:defRPr>
      </a:lvl5pPr>
      <a:lvl6pPr marL="2376187" indent="-216017" algn="l" defTabSz="86406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221" indent="-216017" algn="l" defTabSz="86406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255" indent="-216017" algn="l" defTabSz="86406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289" indent="-216017" algn="l" defTabSz="86406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68" rtl="0" eaLnBrk="1" latinLnBrk="0" hangingPunct="1">
        <a:defRPr sz="1701" kern="1200">
          <a:solidFill>
            <a:schemeClr val="tx1"/>
          </a:solidFill>
          <a:latin typeface="+mn-lt"/>
          <a:ea typeface="+mn-ea"/>
          <a:cs typeface="+mn-cs"/>
        </a:defRPr>
      </a:lvl1pPr>
      <a:lvl2pPr marL="432034" algn="l" defTabSz="864068" rtl="0" eaLnBrk="1" latinLnBrk="0" hangingPunct="1">
        <a:defRPr sz="1701" kern="1200">
          <a:solidFill>
            <a:schemeClr val="tx1"/>
          </a:solidFill>
          <a:latin typeface="+mn-lt"/>
          <a:ea typeface="+mn-ea"/>
          <a:cs typeface="+mn-cs"/>
        </a:defRPr>
      </a:lvl2pPr>
      <a:lvl3pPr marL="864068" algn="l" defTabSz="864068" rtl="0" eaLnBrk="1" latinLnBrk="0" hangingPunct="1">
        <a:defRPr sz="1701" kern="1200">
          <a:solidFill>
            <a:schemeClr val="tx1"/>
          </a:solidFill>
          <a:latin typeface="+mn-lt"/>
          <a:ea typeface="+mn-ea"/>
          <a:cs typeface="+mn-cs"/>
        </a:defRPr>
      </a:lvl3pPr>
      <a:lvl4pPr marL="1296102" algn="l" defTabSz="864068" rtl="0" eaLnBrk="1" latinLnBrk="0" hangingPunct="1">
        <a:defRPr sz="1701" kern="1200">
          <a:solidFill>
            <a:schemeClr val="tx1"/>
          </a:solidFill>
          <a:latin typeface="+mn-lt"/>
          <a:ea typeface="+mn-ea"/>
          <a:cs typeface="+mn-cs"/>
        </a:defRPr>
      </a:lvl4pPr>
      <a:lvl5pPr marL="1728136" algn="l" defTabSz="864068" rtl="0" eaLnBrk="1" latinLnBrk="0" hangingPunct="1">
        <a:defRPr sz="1701" kern="1200">
          <a:solidFill>
            <a:schemeClr val="tx1"/>
          </a:solidFill>
          <a:latin typeface="+mn-lt"/>
          <a:ea typeface="+mn-ea"/>
          <a:cs typeface="+mn-cs"/>
        </a:defRPr>
      </a:lvl5pPr>
      <a:lvl6pPr marL="2160170" algn="l" defTabSz="864068" rtl="0" eaLnBrk="1" latinLnBrk="0" hangingPunct="1">
        <a:defRPr sz="1701" kern="1200">
          <a:solidFill>
            <a:schemeClr val="tx1"/>
          </a:solidFill>
          <a:latin typeface="+mn-lt"/>
          <a:ea typeface="+mn-ea"/>
          <a:cs typeface="+mn-cs"/>
        </a:defRPr>
      </a:lvl6pPr>
      <a:lvl7pPr marL="2592204" algn="l" defTabSz="864068" rtl="0" eaLnBrk="1" latinLnBrk="0" hangingPunct="1">
        <a:defRPr sz="1701" kern="1200">
          <a:solidFill>
            <a:schemeClr val="tx1"/>
          </a:solidFill>
          <a:latin typeface="+mn-lt"/>
          <a:ea typeface="+mn-ea"/>
          <a:cs typeface="+mn-cs"/>
        </a:defRPr>
      </a:lvl7pPr>
      <a:lvl8pPr marL="3024238" algn="l" defTabSz="864068" rtl="0" eaLnBrk="1" latinLnBrk="0" hangingPunct="1">
        <a:defRPr sz="1701" kern="1200">
          <a:solidFill>
            <a:schemeClr val="tx1"/>
          </a:solidFill>
          <a:latin typeface="+mn-lt"/>
          <a:ea typeface="+mn-ea"/>
          <a:cs typeface="+mn-cs"/>
        </a:defRPr>
      </a:lvl8pPr>
      <a:lvl9pPr marL="3456272" algn="l" defTabSz="864068" rtl="0" eaLnBrk="1" latinLnBrk="0" hangingPunct="1">
        <a:defRPr sz="17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2839570" y="6311900"/>
            <a:ext cx="6512859" cy="365125"/>
          </a:xfrm>
          <a:prstGeom prst="rect">
            <a:avLst/>
          </a:prstGeom>
        </p:spPr>
        <p:txBody>
          <a:bodyPr vert="horz" lIns="91440" tIns="45720" rIns="91440" bIns="45720" rtlCol="0" anchor="ctr"/>
          <a:lstStyle>
            <a:lvl1pPr algn="ctr">
              <a:defRPr sz="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90163653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sldNum="0" hdr="0" dt="0"/>
  <p:txStyles>
    <p:titleStyle>
      <a:lvl1pPr algn="l" defTabSz="914400" rtl="0" eaLnBrk="1" latinLnBrk="0" hangingPunct="1">
        <a:lnSpc>
          <a:spcPct val="90000"/>
        </a:lnSpc>
        <a:spcBef>
          <a:spcPct val="0"/>
        </a:spcBef>
        <a:buNone/>
        <a:defRPr sz="4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35.png" Type="http://schemas.openxmlformats.org/officeDocument/2006/relationships/image"/><Relationship Id="rId2" Target="../media/image30.jpeg" Type="http://schemas.openxmlformats.org/officeDocument/2006/relationships/image"/><Relationship Id="rId1" Target="../slideLayouts/slideLayout66.xml" Type="http://schemas.openxmlformats.org/officeDocument/2006/relationships/slideLayout"/><Relationship Id="rId5" Target="../media/image37.png" Type="http://schemas.openxmlformats.org/officeDocument/2006/relationships/image"/><Relationship Id="rId4" Target="../media/image36.pn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arget="../media/image40.jpeg" Type="http://schemas.openxmlformats.org/officeDocument/2006/relationships/image"/><Relationship Id="rId2" Target="../notesSlides/notesSlide8.xml" Type="http://schemas.openxmlformats.org/officeDocument/2006/relationships/notesSlide"/><Relationship Id="rId1" Target="../slideLayouts/slideLayout23.xml" Type="http://schemas.openxmlformats.org/officeDocument/2006/relationships/slideLayout"/></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arget="../media/image42.jpeg" Type="http://schemas.openxmlformats.org/officeDocument/2006/relationships/image"/><Relationship Id="rId2" Target="../notesSlides/notesSlide10.xml" Type="http://schemas.openxmlformats.org/officeDocument/2006/relationships/notesSlide"/><Relationship Id="rId1" Target="../slideLayouts/slideLayout23.xml" Type="http://schemas.openxmlformats.org/officeDocument/2006/relationships/slideLayout"/></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arget="../media/image43.jpeg" Type="http://schemas.openxmlformats.org/officeDocument/2006/relationships/image"/><Relationship Id="rId2" Target="../notesSlides/notesSlide12.xml" Type="http://schemas.openxmlformats.org/officeDocument/2006/relationships/notesSlide"/><Relationship Id="rId1" Target="../slideLayouts/slideLayout23.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44.png" Type="http://schemas.openxmlformats.org/officeDocument/2006/relationships/image"/><Relationship Id="rId2" Target="../notesSlides/notesSlide13.xml" Type="http://schemas.openxmlformats.org/officeDocument/2006/relationships/notesSlide"/><Relationship Id="rId1" Target="../slideLayouts/slideLayout22.xml" Type="http://schemas.openxmlformats.org/officeDocument/2006/relationships/slideLayout"/><Relationship Id="rId4" Target="../media/image45.png" Type="http://schemas.openxmlformats.org/officeDocument/2006/relationships/image"/></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arget="../media/image53.png" Type="http://schemas.openxmlformats.org/officeDocument/2006/relationships/image"/><Relationship Id="rId2" Target="../notesSlides/notesSlide24.xml" Type="http://schemas.openxmlformats.org/officeDocument/2006/relationships/notesSlide"/><Relationship Id="rId1" Target="../slideLayouts/slideLayout16.xml" Type="http://schemas.openxmlformats.org/officeDocument/2006/relationships/slideLayout"/><Relationship Id="rId5" Target="../media/image55.jpeg" Type="http://schemas.openxmlformats.org/officeDocument/2006/relationships/image"/><Relationship Id="rId4" Target="../media/image54.jpeg" Type="http://schemas.openxmlformats.org/officeDocument/2006/relationships/image"/></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arget="../media/image57.jpeg" Type="http://schemas.openxmlformats.org/officeDocument/2006/relationships/image"/><Relationship Id="rId2" Target="../notesSlides/notesSlide26.xml" Type="http://schemas.openxmlformats.org/officeDocument/2006/relationships/notesSlide"/><Relationship Id="rId1" Target="../slideLayouts/slideLayout24.xml" Type="http://schemas.openxmlformats.org/officeDocument/2006/relationships/slideLayout"/><Relationship Id="rId5" Target="../media/image59.jpeg" Type="http://schemas.openxmlformats.org/officeDocument/2006/relationships/image"/><Relationship Id="rId4" Target="../media/image58.jpe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arget="../media/image60.jpeg" Type="http://schemas.openxmlformats.org/officeDocument/2006/relationships/image"/><Relationship Id="rId2" Target="../notesSlides/notesSlide27.xml" Type="http://schemas.openxmlformats.org/officeDocument/2006/relationships/notesSlide"/><Relationship Id="rId1" Target="../slideLayouts/slideLayout7.xml" Type="http://schemas.openxmlformats.org/officeDocument/2006/relationships/slideLayout"/></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arget="../media/image67.jpeg" Type="http://schemas.openxmlformats.org/officeDocument/2006/relationships/image"/><Relationship Id="rId2" Target="../notesSlides/notesSlide43.xml" Type="http://schemas.openxmlformats.org/officeDocument/2006/relationships/notesSlide"/><Relationship Id="rId1" Target="../slideLayouts/slideLayout16.xml" Type="http://schemas.openxmlformats.org/officeDocument/2006/relationships/slideLayout"/><Relationship Id="rId5" Target="../media/image69.png" Type="http://schemas.openxmlformats.org/officeDocument/2006/relationships/image"/><Relationship Id="rId4" Target="../media/image68.jpeg" Type="http://schemas.openxmlformats.org/officeDocument/2006/relationships/image"/></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arget="../media/image72.png" Type="http://schemas.openxmlformats.org/officeDocument/2006/relationships/image"/><Relationship Id="rId2" Target="../notesSlides/notesSlide46.xml" Type="http://schemas.openxmlformats.org/officeDocument/2006/relationships/notesSlide"/><Relationship Id="rId1" Target="../slideLayouts/slideLayout16.xml" Type="http://schemas.openxmlformats.org/officeDocument/2006/relationships/slideLayout"/><Relationship Id="rId4" Target="../media/image73.png" Type="http://schemas.openxmlformats.org/officeDocument/2006/relationships/image"/></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3" Target="../media/image74.png" Type="http://schemas.openxmlformats.org/officeDocument/2006/relationships/image"/><Relationship Id="rId2" Target="../notesSlides/notesSlide47.xml" Type="http://schemas.openxmlformats.org/officeDocument/2006/relationships/notesSlide"/><Relationship Id="rId1" Target="../slideLayouts/slideLayout7.xml" Type="http://schemas.openxmlformats.org/officeDocument/2006/relationships/slideLayout"/><Relationship Id="rId6" Target="../media/image77.png" Type="http://schemas.openxmlformats.org/officeDocument/2006/relationships/image"/><Relationship Id="rId5" Target="../media/image76.jpeg" Type="http://schemas.openxmlformats.org/officeDocument/2006/relationships/image"/><Relationship Id="rId4" Target="../media/image75.png" Type="http://schemas.openxmlformats.org/officeDocument/2006/relationships/image"/></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arget="../media/image79.png" Type="http://schemas.openxmlformats.org/officeDocument/2006/relationships/image"/><Relationship Id="rId1" Target="../slideLayouts/slideLayout16.xml" Type="http://schemas.openxmlformats.org/officeDocument/2006/relationships/slideLayout"/></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3" Target="../media/image81.png" Type="http://schemas.openxmlformats.org/officeDocument/2006/relationships/image"/><Relationship Id="rId2" Target="../notesSlides/notesSlide50.xml" Type="http://schemas.openxmlformats.org/officeDocument/2006/relationships/notesSlide"/><Relationship Id="rId1" Target="../slideLayouts/slideLayout26.xml" Type="http://schemas.openxmlformats.org/officeDocument/2006/relationships/slideLayout"/><Relationship Id="rId5" Target="../media/image83.jpeg" Type="http://schemas.openxmlformats.org/officeDocument/2006/relationships/image"/><Relationship Id="rId4" Target="../media/image82.jpeg" Type="http://schemas.openxmlformats.org/officeDocument/2006/relationships/image"/></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arget="../media/image86.jpeg" Type="http://schemas.openxmlformats.org/officeDocument/2006/relationships/image"/><Relationship Id="rId1" Target="../slideLayouts/slideLayout59.xml" Type="http://schemas.openxmlformats.org/officeDocument/2006/relationships/slideLayout"/></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arget="../media/image38.jpeg" Type="http://schemas.openxmlformats.org/officeDocument/2006/relationships/image"/><Relationship Id="rId2" Target="../notesSlides/notesSlide6.xml" Type="http://schemas.openxmlformats.org/officeDocument/2006/relationships/notesSlide"/><Relationship Id="rId1" Target="../slideLayouts/slideLayout2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F8B09BDC-E1AD-A041-947E-F86231EA73A7}"/>
              </a:ext>
            </a:extLst>
          </p:cNvPr>
          <p:cNvSpPr txBox="1"/>
          <p:nvPr/>
        </p:nvSpPr>
        <p:spPr>
          <a:xfrm>
            <a:off x="576437" y="2441630"/>
            <a:ext cx="9384976" cy="1159420"/>
          </a:xfrm>
          <a:prstGeom prst="rect">
            <a:avLst/>
          </a:prstGeom>
          <a:noFill/>
        </p:spPr>
        <p:txBody>
          <a:bodyPr wrap="square" rtlCol="0">
            <a:spAutoFit/>
          </a:bodyPr>
          <a:lstStyle/>
          <a:p>
            <a:r>
              <a:rPr lang="en-US" sz="3467" b="1" dirty="0">
                <a:solidFill>
                  <a:srgbClr val="0C3B61"/>
                </a:solidFill>
                <a:latin typeface="Helvetica" pitchFamily="2" charset="0"/>
              </a:rPr>
              <a:t>Innovating and Advancing Child </a:t>
            </a:r>
          </a:p>
          <a:p>
            <a:r>
              <a:rPr lang="en-US" sz="3467" b="1" dirty="0">
                <a:solidFill>
                  <a:srgbClr val="0C3B61"/>
                </a:solidFill>
                <a:latin typeface="Helvetica" pitchFamily="2" charset="0"/>
              </a:rPr>
              <a:t>and Youth Mental Health</a:t>
            </a:r>
          </a:p>
        </p:txBody>
      </p:sp>
      <p:pic>
        <p:nvPicPr>
          <p:cNvPr id="43" name="Picture 42">
            <a:extLst>
              <a:ext uri="{FF2B5EF4-FFF2-40B4-BE49-F238E27FC236}">
                <a16:creationId xmlns:a16="http://schemas.microsoft.com/office/drawing/2014/main" id="{89A087F7-6528-214C-9CB2-4ED5BBD31366}"/>
              </a:ext>
            </a:extLst>
          </p:cNvPr>
          <p:cNvPicPr>
            <a:picLocks noChangeAspect="1"/>
          </p:cNvPicPr>
          <p:nvPr/>
        </p:nvPicPr>
        <p:blipFill>
          <a:blip r:embed="rId2"/>
          <a:stretch>
            <a:fillRect/>
          </a:stretch>
        </p:blipFill>
        <p:spPr>
          <a:xfrm>
            <a:off x="668901" y="341664"/>
            <a:ext cx="1938841" cy="845409"/>
          </a:xfrm>
          <a:prstGeom prst="rect">
            <a:avLst/>
          </a:prstGeom>
        </p:spPr>
      </p:pic>
      <p:pic>
        <p:nvPicPr>
          <p:cNvPr id="45" name="Picture 44" descr="A picture containing drawing, food&#10;&#10;Description automatically generated">
            <a:extLst>
              <a:ext uri="{FF2B5EF4-FFF2-40B4-BE49-F238E27FC236}">
                <a16:creationId xmlns:a16="http://schemas.microsoft.com/office/drawing/2014/main" id="{C955D188-AEFE-8D44-8738-E961DDE11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35" y="1396024"/>
            <a:ext cx="6879920" cy="1098876"/>
          </a:xfrm>
          <a:prstGeom prst="rect">
            <a:avLst/>
          </a:prstGeom>
        </p:spPr>
      </p:pic>
      <p:pic>
        <p:nvPicPr>
          <p:cNvPr id="46" name="Picture 45" descr="Icon&#10;&#10;Description automatically generated">
            <a:extLst>
              <a:ext uri="{FF2B5EF4-FFF2-40B4-BE49-F238E27FC236}">
                <a16:creationId xmlns:a16="http://schemas.microsoft.com/office/drawing/2014/main" id="{971273B9-E36E-274C-AAFB-8019DD909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4342" y="952988"/>
            <a:ext cx="2648757" cy="4952024"/>
          </a:xfrm>
          <a:prstGeom prst="rect">
            <a:avLst/>
          </a:prstGeom>
        </p:spPr>
      </p:pic>
      <p:sp>
        <p:nvSpPr>
          <p:cNvPr id="47" name="TextBox 46">
            <a:extLst>
              <a:ext uri="{FF2B5EF4-FFF2-40B4-BE49-F238E27FC236}">
                <a16:creationId xmlns:a16="http://schemas.microsoft.com/office/drawing/2014/main" id="{F6EB68A7-937D-8346-A247-424EE753434E}"/>
              </a:ext>
            </a:extLst>
          </p:cNvPr>
          <p:cNvSpPr txBox="1"/>
          <p:nvPr/>
        </p:nvSpPr>
        <p:spPr>
          <a:xfrm>
            <a:off x="576437" y="3517781"/>
            <a:ext cx="9384976" cy="491032"/>
          </a:xfrm>
          <a:prstGeom prst="rect">
            <a:avLst/>
          </a:prstGeom>
          <a:noFill/>
        </p:spPr>
        <p:txBody>
          <a:bodyPr wrap="square" rtlCol="0">
            <a:spAutoFit/>
          </a:bodyPr>
          <a:lstStyle/>
          <a:p>
            <a:r>
              <a:rPr lang="en-US" sz="2591" b="1">
                <a:solidFill>
                  <a:srgbClr val="FAB600"/>
                </a:solidFill>
                <a:latin typeface="Helvetica" pitchFamily="2" charset="0"/>
              </a:rPr>
              <a:t>November 23 to December 4</a:t>
            </a:r>
            <a:endParaRPr lang="en-US" sz="2743">
              <a:solidFill>
                <a:srgbClr val="FAB600"/>
              </a:solidFill>
              <a:latin typeface="Helvetica" pitchFamily="2" charset="0"/>
            </a:endParaRPr>
          </a:p>
        </p:txBody>
      </p:sp>
      <p:grpSp>
        <p:nvGrpSpPr>
          <p:cNvPr id="4" name="Group 3">
            <a:extLst>
              <a:ext uri="{FF2B5EF4-FFF2-40B4-BE49-F238E27FC236}">
                <a16:creationId xmlns:a16="http://schemas.microsoft.com/office/drawing/2014/main" id="{91C6728F-AB33-074E-A284-F45B65E7BC19}"/>
              </a:ext>
            </a:extLst>
          </p:cNvPr>
          <p:cNvGrpSpPr/>
          <p:nvPr/>
        </p:nvGrpSpPr>
        <p:grpSpPr>
          <a:xfrm>
            <a:off x="576436" y="4193004"/>
            <a:ext cx="4520321" cy="926781"/>
            <a:chOff x="316525" y="5434615"/>
            <a:chExt cx="5931875" cy="1216185"/>
          </a:xfrm>
        </p:grpSpPr>
        <p:pic>
          <p:nvPicPr>
            <p:cNvPr id="3" name="Picture 2" descr="Graphical user interface, text, application&#10;&#10;Description automatically generated">
              <a:extLst>
                <a:ext uri="{FF2B5EF4-FFF2-40B4-BE49-F238E27FC236}">
                  <a16:creationId xmlns:a16="http://schemas.microsoft.com/office/drawing/2014/main" id="{F370B08C-D43F-544B-A080-211291D96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037" y="5434615"/>
              <a:ext cx="3660363" cy="1216185"/>
            </a:xfrm>
            <a:prstGeom prst="rect">
              <a:avLst/>
            </a:prstGeom>
          </p:spPr>
        </p:pic>
        <p:sp>
          <p:nvSpPr>
            <p:cNvPr id="12" name="TextBox 11">
              <a:extLst>
                <a:ext uri="{FF2B5EF4-FFF2-40B4-BE49-F238E27FC236}">
                  <a16:creationId xmlns:a16="http://schemas.microsoft.com/office/drawing/2014/main" id="{5F588653-2F74-7141-9CBC-2FB96AF4E1EB}"/>
                </a:ext>
              </a:extLst>
            </p:cNvPr>
            <p:cNvSpPr txBox="1"/>
            <p:nvPr/>
          </p:nvSpPr>
          <p:spPr>
            <a:xfrm>
              <a:off x="316525" y="5708577"/>
              <a:ext cx="2665619" cy="459588"/>
            </a:xfrm>
            <a:prstGeom prst="rect">
              <a:avLst/>
            </a:prstGeom>
            <a:noFill/>
          </p:spPr>
          <p:txBody>
            <a:bodyPr wrap="square" rtlCol="0">
              <a:spAutoFit/>
            </a:bodyPr>
            <a:lstStyle/>
            <a:p>
              <a:r>
                <a:rPr lang="en-US" sz="1676" b="1">
                  <a:solidFill>
                    <a:srgbClr val="2975A3"/>
                  </a:solidFill>
                  <a:latin typeface="Helvetica" pitchFamily="2" charset="0"/>
                </a:rPr>
                <a:t>Sponsored by</a:t>
              </a:r>
            </a:p>
          </p:txBody>
        </p:sp>
      </p:grpSp>
    </p:spTree>
    <p:extLst>
      <p:ext uri="{BB962C8B-B14F-4D97-AF65-F5344CB8AC3E}">
        <p14:creationId xmlns:p14="http://schemas.microsoft.com/office/powerpoint/2010/main" val="960873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04049" y="188568"/>
            <a:ext cx="10583900" cy="5967430"/>
          </a:xfrm>
        </p:spPr>
      </p:pic>
      <p:sp>
        <p:nvSpPr>
          <p:cNvPr id="5" name="Footer Placeholder 4"/>
          <p:cNvSpPr>
            <a:spLocks noGrp="1"/>
          </p:cNvSpPr>
          <p:nvPr>
            <p:ph type="ftr" sz="quarter" idx="11"/>
          </p:nvPr>
        </p:nvSpPr>
        <p:spPr/>
        <p:txBody>
          <a:bodyPr/>
          <a:lstStyle/>
          <a:p>
            <a:pPr defTabSz="864068">
              <a:buClr>
                <a:srgbClr val="000000"/>
              </a:buClr>
            </a:pPr>
            <a:r>
              <a:rPr lang="en-US" kern="0">
                <a:solidFill>
                  <a:srgbClr val="062958"/>
                </a:solidFill>
                <a:sym typeface="Arial"/>
              </a:rPr>
              <a:t>Building Stronger Bridges | 2020 CMHO Virtual Conference</a:t>
            </a:r>
            <a:endParaRPr lang="en-CA" kern="0" dirty="0">
              <a:solidFill>
                <a:srgbClr val="062958"/>
              </a:solidFill>
              <a:sym typeface="Arial"/>
            </a:endParaRPr>
          </a:p>
        </p:txBody>
      </p:sp>
    </p:spTree>
    <p:extLst>
      <p:ext uri="{BB962C8B-B14F-4D97-AF65-F5344CB8AC3E}">
        <p14:creationId xmlns:p14="http://schemas.microsoft.com/office/powerpoint/2010/main" val="287029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C35EDE-4B18-6A4D-86F9-2A596E5CE1B7}"/>
              </a:ext>
            </a:extLst>
          </p:cNvPr>
          <p:cNvPicPr>
            <a:picLocks noChangeAspect="1"/>
          </p:cNvPicPr>
          <p:nvPr/>
        </p:nvPicPr>
        <p:blipFill rotWithShape="1">
          <a:blip r:embed="rId3"/>
          <a:srcRect r="68" b="15607"/>
          <a:stretch/>
        </p:blipFill>
        <p:spPr>
          <a:xfrm>
            <a:off x="0" y="0"/>
            <a:ext cx="12183762" cy="6858000"/>
          </a:xfrm>
          <a:prstGeom prst="rect">
            <a:avLst/>
          </a:prstGeom>
        </p:spPr>
      </p:pic>
    </p:spTree>
    <p:extLst>
      <p:ext uri="{BB962C8B-B14F-4D97-AF65-F5344CB8AC3E}">
        <p14:creationId xmlns:p14="http://schemas.microsoft.com/office/powerpoint/2010/main" val="246619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26701" y="112484"/>
            <a:ext cx="10647554" cy="5965750"/>
          </a:xfrm>
          <a:prstGeom prst="rect">
            <a:avLst/>
          </a:prstGeom>
        </p:spPr>
      </p:pic>
      <p:sp>
        <p:nvSpPr>
          <p:cNvPr id="5" name="Rectangle 4">
            <a:extLst>
              <a:ext uri="{FF2B5EF4-FFF2-40B4-BE49-F238E27FC236}">
                <a16:creationId xmlns:a16="http://schemas.microsoft.com/office/drawing/2014/main" id="{F51A716A-B4F8-4F42-BEE0-F6BF9DBC73AA}"/>
              </a:ext>
            </a:extLst>
          </p:cNvPr>
          <p:cNvSpPr/>
          <p:nvPr/>
        </p:nvSpPr>
        <p:spPr>
          <a:xfrm>
            <a:off x="859636" y="5995109"/>
            <a:ext cx="10381684" cy="338554"/>
          </a:xfrm>
          <a:prstGeom prst="rect">
            <a:avLst/>
          </a:prstGeom>
        </p:spPr>
        <p:txBody>
          <a:bodyPr wrap="square">
            <a:spAutoFit/>
          </a:bodyPr>
          <a:lstStyle/>
          <a:p>
            <a:pPr algn="ctr"/>
            <a:r>
              <a:rPr lang="en-US" sz="1600" i="1" dirty="0">
                <a:solidFill>
                  <a:schemeClr val="bg1">
                    <a:lumMod val="50000"/>
                  </a:schemeClr>
                </a:solidFill>
              </a:rPr>
              <a:t>Canadian Institute for Health Information, Child and youth mental health in Canada [infographic]. 2020.</a:t>
            </a:r>
          </a:p>
        </p:txBody>
      </p:sp>
      <p:sp>
        <p:nvSpPr>
          <p:cNvPr id="6" name="Footer Placeholder 5"/>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311986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1E702A-1688-B042-A399-9F52C20AD62C}"/>
              </a:ext>
            </a:extLst>
          </p:cNvPr>
          <p:cNvSpPr txBox="1"/>
          <p:nvPr/>
        </p:nvSpPr>
        <p:spPr>
          <a:xfrm>
            <a:off x="2496065" y="2335427"/>
            <a:ext cx="6882713" cy="369332"/>
          </a:xfrm>
          <a:prstGeom prst="rect">
            <a:avLst/>
          </a:prstGeom>
          <a:noFill/>
        </p:spPr>
        <p:txBody>
          <a:bodyPr wrap="square" rtlCol="0">
            <a:spAutoFit/>
          </a:bodyPr>
          <a:lstStyle/>
          <a:p>
            <a:pPr algn="ctr"/>
            <a:r>
              <a:rPr lang="en-US" dirty="0"/>
              <a:t>[Illustration of Lee in a doctor’s office]</a:t>
            </a:r>
          </a:p>
        </p:txBody>
      </p:sp>
      <p:pic>
        <p:nvPicPr>
          <p:cNvPr id="4" name="Picture 3">
            <a:extLst>
              <a:ext uri="{FF2B5EF4-FFF2-40B4-BE49-F238E27FC236}">
                <a16:creationId xmlns:a16="http://schemas.microsoft.com/office/drawing/2014/main" id="{FB877776-3D0F-3747-B89D-C7C608FB245E}"/>
              </a:ext>
            </a:extLst>
          </p:cNvPr>
          <p:cNvPicPr>
            <a:picLocks noChangeAspect="1"/>
          </p:cNvPicPr>
          <p:nvPr/>
        </p:nvPicPr>
        <p:blipFill rotWithShape="1">
          <a:blip r:embed="rId3"/>
          <a:srcRect r="675" b="15607"/>
          <a:stretch/>
        </p:blipFill>
        <p:spPr>
          <a:xfrm>
            <a:off x="41189" y="0"/>
            <a:ext cx="12109621" cy="6858000"/>
          </a:xfrm>
          <a:prstGeom prst="rect">
            <a:avLst/>
          </a:prstGeom>
        </p:spPr>
      </p:pic>
    </p:spTree>
    <p:extLst>
      <p:ext uri="{BB962C8B-B14F-4D97-AF65-F5344CB8AC3E}">
        <p14:creationId xmlns:p14="http://schemas.microsoft.com/office/powerpoint/2010/main" val="1269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525" y="1926746"/>
            <a:ext cx="10343407" cy="2526820"/>
          </a:xfrm>
        </p:spPr>
        <p:txBody>
          <a:bodyPr/>
          <a:lstStyle/>
          <a:p>
            <a:pPr>
              <a:lnSpc>
                <a:spcPct val="100000"/>
              </a:lnSpc>
            </a:pPr>
            <a:r>
              <a:rPr lang="en-US" dirty="0"/>
              <a:t>“My appointment will be in December. However, as of right now I have no idea what will be happening </a:t>
            </a:r>
            <a:r>
              <a:rPr lang="en-US" b="1" dirty="0"/>
              <a:t>because of the pandemic</a:t>
            </a:r>
            <a:r>
              <a:rPr lang="en-US" dirty="0"/>
              <a:t>.” </a:t>
            </a:r>
            <a:r>
              <a:rPr lang="en-US" sz="3600" i="1" dirty="0"/>
              <a:t>[</a:t>
            </a:r>
            <a:r>
              <a:rPr lang="en-US" sz="3600" i="1" dirty="0" err="1"/>
              <a:t>LYiTS</a:t>
            </a:r>
            <a:r>
              <a:rPr lang="en-US" sz="3600" i="1" dirty="0"/>
              <a:t> Study Participant, Fall 2020]</a:t>
            </a:r>
            <a:endParaRPr lang="en-CA" i="1" dirty="0"/>
          </a:p>
        </p:txBody>
      </p:sp>
      <p:sp>
        <p:nvSpPr>
          <p:cNvPr id="4" name="Footer Placeholder 3"/>
          <p:cNvSpPr>
            <a:spLocks noGrp="1"/>
          </p:cNvSpPr>
          <p:nvPr>
            <p:ph type="ftr" sz="quarter" idx="3"/>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113892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64DEF-7467-5743-9135-F5AE426AF373}"/>
              </a:ext>
            </a:extLst>
          </p:cNvPr>
          <p:cNvPicPr>
            <a:picLocks noChangeAspect="1"/>
          </p:cNvPicPr>
          <p:nvPr/>
        </p:nvPicPr>
        <p:blipFill rotWithShape="1">
          <a:blip r:embed="rId3"/>
          <a:srcRect t="-10948" b="15608"/>
          <a:stretch/>
        </p:blipFill>
        <p:spPr>
          <a:xfrm>
            <a:off x="0" y="-889687"/>
            <a:ext cx="12192000" cy="7747687"/>
          </a:xfrm>
          <a:prstGeom prst="rect">
            <a:avLst/>
          </a:prstGeom>
        </p:spPr>
      </p:pic>
    </p:spTree>
    <p:extLst>
      <p:ext uri="{BB962C8B-B14F-4D97-AF65-F5344CB8AC3E}">
        <p14:creationId xmlns:p14="http://schemas.microsoft.com/office/powerpoint/2010/main" val="114658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BCDD88-F5F7-204F-8B07-B92DE52151EC}"/>
              </a:ext>
            </a:extLst>
          </p:cNvPr>
          <p:cNvPicPr>
            <a:picLocks noChangeAspect="1"/>
          </p:cNvPicPr>
          <p:nvPr/>
        </p:nvPicPr>
        <p:blipFill>
          <a:blip r:embed="rId3"/>
          <a:stretch>
            <a:fillRect/>
          </a:stretch>
        </p:blipFill>
        <p:spPr>
          <a:xfrm>
            <a:off x="-523752" y="494393"/>
            <a:ext cx="13180540" cy="7908324"/>
          </a:xfrm>
          <a:prstGeom prst="rect">
            <a:avLst/>
          </a:prstGeom>
        </p:spPr>
      </p:pic>
      <p:pic>
        <p:nvPicPr>
          <p:cNvPr id="4" name="Picture 3">
            <a:extLst>
              <a:ext uri="{FF2B5EF4-FFF2-40B4-BE49-F238E27FC236}">
                <a16:creationId xmlns:a16="http://schemas.microsoft.com/office/drawing/2014/main" id="{CEC66635-731D-5C4B-962E-F46709FDFEB3}"/>
              </a:ext>
            </a:extLst>
          </p:cNvPr>
          <p:cNvPicPr>
            <a:picLocks noChangeAspect="1"/>
          </p:cNvPicPr>
          <p:nvPr/>
        </p:nvPicPr>
        <p:blipFill>
          <a:blip r:embed="rId4"/>
          <a:stretch>
            <a:fillRect/>
          </a:stretch>
        </p:blipFill>
        <p:spPr>
          <a:xfrm flipH="1">
            <a:off x="3984088" y="4665429"/>
            <a:ext cx="484087" cy="484087"/>
          </a:xfrm>
          <a:prstGeom prst="rect">
            <a:avLst/>
          </a:prstGeom>
        </p:spPr>
      </p:pic>
      <p:pic>
        <p:nvPicPr>
          <p:cNvPr id="9" name="Picture 8">
            <a:extLst>
              <a:ext uri="{FF2B5EF4-FFF2-40B4-BE49-F238E27FC236}">
                <a16:creationId xmlns:a16="http://schemas.microsoft.com/office/drawing/2014/main" id="{3339EE8B-FBB8-6B40-8EAD-DEA7ED3D70A2}"/>
              </a:ext>
            </a:extLst>
          </p:cNvPr>
          <p:cNvPicPr>
            <a:picLocks noChangeAspect="1"/>
          </p:cNvPicPr>
          <p:nvPr/>
        </p:nvPicPr>
        <p:blipFill>
          <a:blip r:embed="rId4"/>
          <a:stretch>
            <a:fillRect/>
          </a:stretch>
        </p:blipFill>
        <p:spPr>
          <a:xfrm flipH="1">
            <a:off x="9978925" y="4610836"/>
            <a:ext cx="484087" cy="484087"/>
          </a:xfrm>
          <a:prstGeom prst="rect">
            <a:avLst/>
          </a:prstGeom>
        </p:spPr>
      </p:pic>
      <p:sp>
        <p:nvSpPr>
          <p:cNvPr id="2" name="Footer Placeholder 1"/>
          <p:cNvSpPr>
            <a:spLocks noGrp="1"/>
          </p:cNvSpPr>
          <p:nvPr>
            <p:ph type="ftr" sz="quarter" idx="11"/>
          </p:nvPr>
        </p:nvSpPr>
        <p:spPr/>
        <p:txBody>
          <a:bodyPr/>
          <a:lstStyle/>
          <a:p>
            <a:r>
              <a:rPr lang="en-US"/>
              <a:t>Building Stronger Bridges | 2020 CMHO Virtual Conference</a:t>
            </a:r>
            <a:endParaRPr lang="en-US" dirty="0"/>
          </a:p>
        </p:txBody>
      </p:sp>
    </p:spTree>
    <p:extLst>
      <p:ext uri="{BB962C8B-B14F-4D97-AF65-F5344CB8AC3E}">
        <p14:creationId xmlns:p14="http://schemas.microsoft.com/office/powerpoint/2010/main" val="29663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52282-A03F-4CA2-92FE-F5BA71DEE10E}"/>
              </a:ext>
            </a:extLst>
          </p:cNvPr>
          <p:cNvSpPr>
            <a:spLocks noGrp="1"/>
          </p:cNvSpPr>
          <p:nvPr>
            <p:ph type="ctrTitle"/>
          </p:nvPr>
        </p:nvSpPr>
        <p:spPr/>
        <p:txBody>
          <a:bodyPr>
            <a:normAutofit fontScale="90000"/>
          </a:bodyPr>
          <a:lstStyle/>
          <a:p>
            <a:r>
              <a:rPr lang="en-CA" dirty="0"/>
              <a:t>Core Components of Transitions from Child &amp; Adolescent Mental Health Services</a:t>
            </a:r>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423221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What do we mean by </a:t>
            </a:r>
            <a:r>
              <a:rPr lang="en-CA" b="1" dirty="0"/>
              <a:t>core components</a:t>
            </a:r>
            <a:r>
              <a:rPr lang="en-CA" dirty="0"/>
              <a:t>?</a:t>
            </a:r>
            <a:endParaRPr lang="en-CA" b="1" dirty="0"/>
          </a:p>
        </p:txBody>
      </p:sp>
      <p:sp>
        <p:nvSpPr>
          <p:cNvPr id="4" name="Footer Placeholder 3"/>
          <p:cNvSpPr>
            <a:spLocks noGrp="1"/>
          </p:cNvSpPr>
          <p:nvPr>
            <p:ph type="ftr" sz="quarter" idx="3"/>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176368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26034" y="82815"/>
            <a:ext cx="10998132" cy="6200982"/>
          </a:xfrm>
        </p:spPr>
      </p:pic>
      <p:sp>
        <p:nvSpPr>
          <p:cNvPr id="4" name="Footer Placeholder 3"/>
          <p:cNvSpPr>
            <a:spLocks noGrp="1"/>
          </p:cNvSpPr>
          <p:nvPr>
            <p:ph type="ftr" sz="quarter" idx="11"/>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297900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831850" y="480672"/>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CA" sz="6000" b="1" i="0" u="none" strike="noStrike" kern="1200" cap="none" spc="0" normalizeH="0" baseline="0" noProof="0" dirty="0">
                <a:ln>
                  <a:noFill/>
                </a:ln>
                <a:solidFill>
                  <a:srgbClr val="062958"/>
                </a:solidFill>
                <a:effectLst/>
                <a:uLnTx/>
                <a:uFillTx/>
                <a:latin typeface="Open Sans" panose="020B0606030504020204" pitchFamily="34" charset="0"/>
                <a:ea typeface="Open Sans" panose="020B0606030504020204" pitchFamily="34" charset="0"/>
                <a:cs typeface="Open Sans" panose="020B0606030504020204" pitchFamily="34" charset="0"/>
              </a:rPr>
              <a:t>Building Stronger Bridges</a:t>
            </a:r>
          </a:p>
        </p:txBody>
      </p:sp>
      <p:sp>
        <p:nvSpPr>
          <p:cNvPr id="8" name="Text Placeholder 4"/>
          <p:cNvSpPr txBox="1">
            <a:spLocks/>
          </p:cNvSpPr>
          <p:nvPr/>
        </p:nvSpPr>
        <p:spPr>
          <a:xfrm>
            <a:off x="831850" y="3391949"/>
            <a:ext cx="10515600" cy="63176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T Sans" panose="020B05030202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3000" b="0" i="0" u="none" strike="noStrike" kern="1200" cap="none" spc="0" normalizeH="0" baseline="0" noProof="0" dirty="0">
                <a:ln>
                  <a:noFill/>
                </a:ln>
                <a:solidFill>
                  <a:srgbClr val="63B1E5"/>
                </a:solidFill>
                <a:effectLst/>
                <a:uLnTx/>
                <a:uFillTx/>
                <a:latin typeface="Open Sans" panose="020B0606030504020204" pitchFamily="34" charset="0"/>
                <a:ea typeface="Open Sans" panose="020B0606030504020204" pitchFamily="34" charset="0"/>
                <a:cs typeface="Open Sans" panose="020B0606030504020204" pitchFamily="34" charset="0"/>
              </a:rPr>
              <a:t>Successful Transitions from Child Mental Health Services </a:t>
            </a:r>
          </a:p>
        </p:txBody>
      </p:sp>
      <p:sp>
        <p:nvSpPr>
          <p:cNvPr id="9" name="Text Placeholder 1"/>
          <p:cNvSpPr txBox="1">
            <a:spLocks/>
          </p:cNvSpPr>
          <p:nvPr/>
        </p:nvSpPr>
        <p:spPr>
          <a:xfrm>
            <a:off x="831850" y="4464635"/>
            <a:ext cx="10515600" cy="63176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2">
                    <a:lumMod val="90000"/>
                  </a:schemeClr>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PT Sans" panose="020B05030202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lang="en-CA" sz="2400" b="1" dirty="0">
                <a:solidFill>
                  <a:srgbClr val="062958"/>
                </a:solidFill>
              </a:rPr>
              <a:t>Kristin Cleverley</a:t>
            </a:r>
            <a:r>
              <a:rPr lang="en-CA" sz="2400" dirty="0">
                <a:solidFill>
                  <a:srgbClr val="062958"/>
                </a:solidFill>
              </a:rPr>
              <a:t> RN PhD CPMHN</a:t>
            </a:r>
          </a:p>
          <a:p>
            <a:pPr lvl="0"/>
            <a:r>
              <a:rPr lang="en-CA" sz="2400" b="1" dirty="0">
                <a:solidFill>
                  <a:srgbClr val="062958"/>
                </a:solidFill>
              </a:rPr>
              <a:t>Emma McCann</a:t>
            </a:r>
            <a:r>
              <a:rPr lang="en-CA" sz="2400" dirty="0">
                <a:solidFill>
                  <a:srgbClr val="062958"/>
                </a:solidFill>
              </a:rPr>
              <a:t> </a:t>
            </a:r>
            <a:r>
              <a:rPr lang="en-CA" sz="2400" dirty="0" err="1">
                <a:solidFill>
                  <a:srgbClr val="062958"/>
                </a:solidFill>
              </a:rPr>
              <a:t>HBSc</a:t>
            </a:r>
            <a:endParaRPr lang="en-CA" sz="2400" dirty="0">
              <a:solidFill>
                <a:srgbClr val="062958"/>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50" y="4104811"/>
            <a:ext cx="10515600" cy="172060"/>
          </a:xfrm>
          <a:prstGeom prst="rect">
            <a:avLst/>
          </a:prstGeom>
        </p:spPr>
      </p:pic>
    </p:spTree>
    <p:extLst>
      <p:ext uri="{BB962C8B-B14F-4D97-AF65-F5344CB8AC3E}">
        <p14:creationId xmlns:p14="http://schemas.microsoft.com/office/powerpoint/2010/main" val="3147102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Building Stronger Bridges | 2020 CMHO Virtual Conference</a:t>
            </a:r>
            <a:endParaRPr lang="en-US" dirty="0"/>
          </a:p>
        </p:txBody>
      </p:sp>
      <p:pic>
        <p:nvPicPr>
          <p:cNvPr id="5" name="Content Placeholder 4">
            <a:extLst>
              <a:ext uri="{FF2B5EF4-FFF2-40B4-BE49-F238E27FC236}">
                <a16:creationId xmlns:a16="http://schemas.microsoft.com/office/drawing/2014/main" id="{058BDBE3-281C-F94A-8BD3-E95BD2457566}"/>
              </a:ext>
            </a:extLst>
          </p:cNvPr>
          <p:cNvPicPr>
            <a:picLocks noGrp="1" noChangeAspect="1"/>
          </p:cNvPicPr>
          <p:nvPr>
            <p:ph idx="4294967295"/>
          </p:nvPr>
        </p:nvPicPr>
        <p:blipFill>
          <a:blip r:embed="rId3"/>
          <a:stretch>
            <a:fillRect/>
          </a:stretch>
        </p:blipFill>
        <p:spPr>
          <a:xfrm>
            <a:off x="0" y="0"/>
            <a:ext cx="11102975" cy="6265863"/>
          </a:xfrm>
        </p:spPr>
      </p:pic>
    </p:spTree>
    <p:extLst>
      <p:ext uri="{BB962C8B-B14F-4D97-AF65-F5344CB8AC3E}">
        <p14:creationId xmlns:p14="http://schemas.microsoft.com/office/powerpoint/2010/main" val="97888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Building Stronger Bridges | 2020 CMHO Virtual Conference</a:t>
            </a:r>
            <a:endParaRPr lang="en-US" dirty="0"/>
          </a:p>
        </p:txBody>
      </p:sp>
      <p:pic>
        <p:nvPicPr>
          <p:cNvPr id="5" name="Content Placeholder 4">
            <a:extLst>
              <a:ext uri="{FF2B5EF4-FFF2-40B4-BE49-F238E27FC236}">
                <a16:creationId xmlns:a16="http://schemas.microsoft.com/office/drawing/2014/main" id="{6476AB24-8BA9-E04D-9C40-CF5BB19A63F7}"/>
              </a:ext>
            </a:extLst>
          </p:cNvPr>
          <p:cNvPicPr>
            <a:picLocks noGrp="1" noChangeAspect="1"/>
          </p:cNvPicPr>
          <p:nvPr>
            <p:ph idx="4294967295"/>
          </p:nvPr>
        </p:nvPicPr>
        <p:blipFill>
          <a:blip r:embed="rId3"/>
          <a:stretch>
            <a:fillRect/>
          </a:stretch>
        </p:blipFill>
        <p:spPr>
          <a:xfrm>
            <a:off x="0" y="0"/>
            <a:ext cx="11109325" cy="6270625"/>
          </a:xfrm>
        </p:spPr>
      </p:pic>
    </p:spTree>
    <p:extLst>
      <p:ext uri="{BB962C8B-B14F-4D97-AF65-F5344CB8AC3E}">
        <p14:creationId xmlns:p14="http://schemas.microsoft.com/office/powerpoint/2010/main" val="377752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Building Stronger Bridges | 2020 CMHO Virtual Conference</a:t>
            </a:r>
            <a:endParaRPr lang="en-US" dirty="0"/>
          </a:p>
        </p:txBody>
      </p:sp>
      <p:pic>
        <p:nvPicPr>
          <p:cNvPr id="5" name="Content Placeholder 4">
            <a:extLst>
              <a:ext uri="{FF2B5EF4-FFF2-40B4-BE49-F238E27FC236}">
                <a16:creationId xmlns:a16="http://schemas.microsoft.com/office/drawing/2014/main" id="{893C9245-A52A-8841-8B30-FDD08EF72C02}"/>
              </a:ext>
            </a:extLst>
          </p:cNvPr>
          <p:cNvPicPr>
            <a:picLocks noGrp="1" noChangeAspect="1"/>
          </p:cNvPicPr>
          <p:nvPr>
            <p:ph idx="4294967295"/>
          </p:nvPr>
        </p:nvPicPr>
        <p:blipFill>
          <a:blip r:embed="rId3"/>
          <a:stretch>
            <a:fillRect/>
          </a:stretch>
        </p:blipFill>
        <p:spPr>
          <a:xfrm>
            <a:off x="0" y="0"/>
            <a:ext cx="11087100" cy="6254750"/>
          </a:xfrm>
        </p:spPr>
      </p:pic>
    </p:spTree>
    <p:extLst>
      <p:ext uri="{BB962C8B-B14F-4D97-AF65-F5344CB8AC3E}">
        <p14:creationId xmlns:p14="http://schemas.microsoft.com/office/powerpoint/2010/main" val="4284028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Building Stronger Bridges | 2020 CMHO Virtual Conference</a:t>
            </a:r>
            <a:endParaRPr lang="en-US" dirty="0"/>
          </a:p>
        </p:txBody>
      </p:sp>
      <p:pic>
        <p:nvPicPr>
          <p:cNvPr id="5" name="Content Placeholder 4">
            <a:extLst>
              <a:ext uri="{FF2B5EF4-FFF2-40B4-BE49-F238E27FC236}">
                <a16:creationId xmlns:a16="http://schemas.microsoft.com/office/drawing/2014/main" id="{3EF37310-4B05-5C4A-B651-9F9BEA229440}"/>
              </a:ext>
            </a:extLst>
          </p:cNvPr>
          <p:cNvPicPr>
            <a:picLocks noGrp="1" noChangeAspect="1"/>
          </p:cNvPicPr>
          <p:nvPr>
            <p:ph idx="4294967295"/>
          </p:nvPr>
        </p:nvPicPr>
        <p:blipFill>
          <a:blip r:embed="rId3"/>
          <a:stretch>
            <a:fillRect/>
          </a:stretch>
        </p:blipFill>
        <p:spPr>
          <a:xfrm>
            <a:off x="0" y="0"/>
            <a:ext cx="11136313" cy="6283325"/>
          </a:xfrm>
        </p:spPr>
      </p:pic>
    </p:spTree>
    <p:extLst>
      <p:ext uri="{BB962C8B-B14F-4D97-AF65-F5344CB8AC3E}">
        <p14:creationId xmlns:p14="http://schemas.microsoft.com/office/powerpoint/2010/main" val="3616144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Building Stronger Bridges | 2020 CMHO Virtual Conference</a:t>
            </a:r>
            <a:endParaRPr lang="en-US" dirty="0"/>
          </a:p>
        </p:txBody>
      </p:sp>
      <p:pic>
        <p:nvPicPr>
          <p:cNvPr id="5" name="Content Placeholder 4">
            <a:extLst>
              <a:ext uri="{FF2B5EF4-FFF2-40B4-BE49-F238E27FC236}">
                <a16:creationId xmlns:a16="http://schemas.microsoft.com/office/drawing/2014/main" id="{B3B99786-6759-F94C-A096-E66311897544}"/>
              </a:ext>
            </a:extLst>
          </p:cNvPr>
          <p:cNvPicPr>
            <a:picLocks noGrp="1" noChangeAspect="1"/>
          </p:cNvPicPr>
          <p:nvPr>
            <p:ph idx="4294967295"/>
          </p:nvPr>
        </p:nvPicPr>
        <p:blipFill>
          <a:blip r:embed="rId3"/>
          <a:stretch>
            <a:fillRect/>
          </a:stretch>
        </p:blipFill>
        <p:spPr>
          <a:xfrm>
            <a:off x="0" y="0"/>
            <a:ext cx="11152188" cy="6292850"/>
          </a:xfrm>
        </p:spPr>
      </p:pic>
    </p:spTree>
    <p:extLst>
      <p:ext uri="{BB962C8B-B14F-4D97-AF65-F5344CB8AC3E}">
        <p14:creationId xmlns:p14="http://schemas.microsoft.com/office/powerpoint/2010/main" val="282289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Building Stronger Bridges | 2020 CMHO Virtual Conference</a:t>
            </a:r>
            <a:endParaRPr lang="en-US" dirty="0"/>
          </a:p>
        </p:txBody>
      </p:sp>
      <p:pic>
        <p:nvPicPr>
          <p:cNvPr id="5" name="Content Placeholder 4">
            <a:extLst>
              <a:ext uri="{FF2B5EF4-FFF2-40B4-BE49-F238E27FC236}">
                <a16:creationId xmlns:a16="http://schemas.microsoft.com/office/drawing/2014/main" id="{B18E08CB-940A-A34C-9140-2099F6EB0979}"/>
              </a:ext>
            </a:extLst>
          </p:cNvPr>
          <p:cNvPicPr>
            <a:picLocks noGrp="1" noChangeAspect="1"/>
          </p:cNvPicPr>
          <p:nvPr>
            <p:ph idx="4294967295"/>
          </p:nvPr>
        </p:nvPicPr>
        <p:blipFill>
          <a:blip r:embed="rId3"/>
          <a:stretch>
            <a:fillRect/>
          </a:stretch>
        </p:blipFill>
        <p:spPr>
          <a:xfrm>
            <a:off x="0" y="0"/>
            <a:ext cx="11136313" cy="6284913"/>
          </a:xfrm>
        </p:spPr>
      </p:pic>
    </p:spTree>
    <p:extLst>
      <p:ext uri="{BB962C8B-B14F-4D97-AF65-F5344CB8AC3E}">
        <p14:creationId xmlns:p14="http://schemas.microsoft.com/office/powerpoint/2010/main" val="2469261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a:t>Developing Core Components</a:t>
            </a:r>
          </a:p>
        </p:txBody>
      </p:sp>
      <p:sp>
        <p:nvSpPr>
          <p:cNvPr id="4" name="Footer Placeholder 3"/>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137192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30" y="863329"/>
            <a:ext cx="10092599" cy="5677087"/>
          </a:xfrm>
          <a:prstGeom prst="rect">
            <a:avLst/>
          </a:prstGeom>
        </p:spPr>
      </p:pic>
      <p:sp>
        <p:nvSpPr>
          <p:cNvPr id="4" name="Title 3"/>
          <p:cNvSpPr>
            <a:spLocks noGrp="1"/>
          </p:cNvSpPr>
          <p:nvPr>
            <p:ph type="title"/>
          </p:nvPr>
        </p:nvSpPr>
        <p:spPr/>
        <p:txBody>
          <a:bodyPr/>
          <a:lstStyle/>
          <a:p>
            <a:r>
              <a:rPr lang="en-US" dirty="0"/>
              <a:t>Expert Advisory Committee (EAC)</a:t>
            </a:r>
            <a:endParaRPr lang="en-CA" dirty="0"/>
          </a:p>
        </p:txBody>
      </p:sp>
      <p:sp>
        <p:nvSpPr>
          <p:cNvPr id="6" name="Footer Placeholder 5"/>
          <p:cNvSpPr>
            <a:spLocks noGrp="1"/>
          </p:cNvSpPr>
          <p:nvPr>
            <p:ph type="ftr" sz="quarter" idx="3"/>
          </p:nvPr>
        </p:nvSpPr>
        <p:spPr/>
        <p:txBody>
          <a:bodyPr/>
          <a:lstStyle/>
          <a:p>
            <a:r>
              <a:rPr lang="en-US"/>
              <a:t>Building Stronger Bridges | 2020 CMHO Virtual Conference</a:t>
            </a:r>
            <a:endParaRPr lang="en-CA"/>
          </a:p>
        </p:txBody>
      </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9293" y="2619836"/>
            <a:ext cx="1620376" cy="104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descr="Image result for cihr SPOR logo">
            <a:extLst>
              <a:ext uri="{FF2B5EF4-FFF2-40B4-BE49-F238E27FC236}">
                <a16:creationId xmlns:a16="http://schemas.microsoft.com/office/drawing/2014/main" id="{969F98B1-29EB-5B47-B460-5DA7B1275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7295" y="4125587"/>
            <a:ext cx="1700307" cy="90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00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2720898" y="546410"/>
            <a:ext cx="8999034" cy="6133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861932" y="362415"/>
            <a:ext cx="7330067" cy="6133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7036420" y="362415"/>
            <a:ext cx="4919546" cy="6133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9210907" y="514815"/>
            <a:ext cx="2897458" cy="6133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Footer Placeholder 1"/>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5772272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40" y="1807600"/>
            <a:ext cx="3432450" cy="2414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0091" y="1888176"/>
            <a:ext cx="3435480" cy="228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5940" y="1888176"/>
            <a:ext cx="3562924" cy="227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a:t>Building Stronger Bridges | 2020 CMHO Virtual Conference</a:t>
            </a:r>
            <a:endParaRPr lang="en-US" dirty="0"/>
          </a:p>
        </p:txBody>
      </p:sp>
    </p:spTree>
    <p:extLst>
      <p:ext uri="{BB962C8B-B14F-4D97-AF65-F5344CB8AC3E}">
        <p14:creationId xmlns:p14="http://schemas.microsoft.com/office/powerpoint/2010/main" val="304698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100000"/>
              </a:lnSpc>
            </a:pPr>
            <a:r>
              <a:rPr lang="en-US" sz="3600" b="1" dirty="0"/>
              <a:t>The Cleverley Lab partners with youth and caregivers to co-design research that will improve mental health service access, transitions, and continuity of care.</a:t>
            </a:r>
            <a:endParaRPr lang="en-CA" sz="3600" dirty="0"/>
          </a:p>
        </p:txBody>
      </p:sp>
      <p:sp>
        <p:nvSpPr>
          <p:cNvPr id="6" name="Footer Placeholder 1"/>
          <p:cNvSpPr>
            <a:spLocks noGrp="1"/>
          </p:cNvSpPr>
          <p:nvPr>
            <p:ph type="ftr" sz="quarter" idx="3"/>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4277351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pic>
        <p:nvPicPr>
          <p:cNvPr id="5" name="Picture 11">
            <a:extLst>
              <a:ext uri="{FF2B5EF4-FFF2-40B4-BE49-F238E27FC236}">
                <a16:creationId xmlns:a16="http://schemas.microsoft.com/office/drawing/2014/main" id="{C0D771F5-6C35-6A4B-83FC-DF89BBC93650}"/>
              </a:ext>
            </a:extLst>
          </p:cNvPr>
          <p:cNvPicPr>
            <a:picLocks noChangeAspect="1"/>
          </p:cNvPicPr>
          <p:nvPr/>
        </p:nvPicPr>
        <p:blipFill>
          <a:blip r:embed="rId3"/>
          <a:stretch>
            <a:fillRect/>
          </a:stretch>
        </p:blipFill>
        <p:spPr>
          <a:xfrm>
            <a:off x="0" y="-4768"/>
            <a:ext cx="12192000" cy="6863605"/>
          </a:xfrm>
          <a:prstGeom prst="rect">
            <a:avLst/>
          </a:prstGeom>
        </p:spPr>
      </p:pic>
    </p:spTree>
    <p:extLst>
      <p:ext uri="{BB962C8B-B14F-4D97-AF65-F5344CB8AC3E}">
        <p14:creationId xmlns:p14="http://schemas.microsoft.com/office/powerpoint/2010/main" val="322664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Building Stronger Bridges | 2020 CMHO Virtual Conference</a:t>
            </a:r>
            <a:endParaRPr lang="en-CA"/>
          </a:p>
        </p:txBody>
      </p:sp>
      <p:sp>
        <p:nvSpPr>
          <p:cNvPr id="13" name="Google Shape;300;p22"/>
          <p:cNvSpPr txBox="1"/>
          <p:nvPr/>
        </p:nvSpPr>
        <p:spPr>
          <a:xfrm>
            <a:off x="4260315" y="1723585"/>
            <a:ext cx="2880385" cy="3228077"/>
          </a:xfrm>
          <a:prstGeom prst="rect">
            <a:avLst/>
          </a:prstGeom>
          <a:noFill/>
          <a:ln w="9525" cap="flat" cmpd="sng">
            <a:solidFill>
              <a:schemeClr val="dk1"/>
            </a:solidFill>
            <a:prstDash val="solid"/>
            <a:round/>
            <a:headEnd type="none" w="sm" len="sm"/>
            <a:tailEnd type="none" w="sm" len="sm"/>
          </a:ln>
        </p:spPr>
        <p:txBody>
          <a:bodyPr spcFirstLastPara="1" wrap="square" lIns="86398" tIns="43187" rIns="86398" bIns="43187" anchor="t" anchorCtr="0">
            <a:spAutoFit/>
          </a:bodyPr>
          <a:lstStyle/>
          <a:p>
            <a:r>
              <a:rPr lang="en-US" sz="1701" dirty="0">
                <a:solidFill>
                  <a:schemeClr val="dk1"/>
                </a:solidFill>
                <a:latin typeface="PT Sans" panose="020B0503020203020204" pitchFamily="34" charset="0"/>
                <a:ea typeface="Calibri"/>
                <a:cs typeface="Calibri"/>
                <a:sym typeface="Calibri"/>
              </a:rPr>
              <a:t>Determine clear role for all individuals (e.g. youth</a:t>
            </a:r>
            <a:r>
              <a:rPr lang="en-US" sz="1701" dirty="0">
                <a:solidFill>
                  <a:schemeClr val="accent2"/>
                </a:solidFill>
                <a:latin typeface="PT Sans" panose="020B0503020203020204" pitchFamily="34" charset="0"/>
                <a:ea typeface="Calibri"/>
                <a:cs typeface="Calibri"/>
                <a:sym typeface="Calibri"/>
              </a:rPr>
              <a:t>,</a:t>
            </a:r>
            <a:r>
              <a:rPr lang="en-US" sz="1701" dirty="0">
                <a:solidFill>
                  <a:srgbClr val="FF0000"/>
                </a:solidFill>
                <a:latin typeface="PT Sans" panose="020B0503020203020204" pitchFamily="34" charset="0"/>
                <a:ea typeface="Calibri"/>
                <a:cs typeface="Calibri"/>
                <a:sym typeface="Calibri"/>
              </a:rPr>
              <a:t> </a:t>
            </a:r>
            <a:r>
              <a:rPr lang="en-US" sz="1701" b="1" dirty="0">
                <a:solidFill>
                  <a:schemeClr val="accent2"/>
                </a:solidFill>
                <a:latin typeface="PT Sans" panose="020B0503020203020204" pitchFamily="34" charset="0"/>
                <a:ea typeface="Calibri"/>
                <a:cs typeface="Calibri"/>
                <a:sym typeface="Calibri"/>
              </a:rPr>
              <a:t>child and adolescent mental health services and</a:t>
            </a:r>
            <a:r>
              <a:rPr lang="en-US" sz="1701" dirty="0">
                <a:solidFill>
                  <a:schemeClr val="accent2"/>
                </a:solidFill>
                <a:latin typeface="PT Sans" panose="020B0503020203020204" pitchFamily="34" charset="0"/>
                <a:ea typeface="Calibri"/>
                <a:cs typeface="Calibri"/>
                <a:sym typeface="Calibri"/>
              </a:rPr>
              <a:t> </a:t>
            </a:r>
            <a:r>
              <a:rPr lang="en-US" sz="1701" b="1" dirty="0">
                <a:solidFill>
                  <a:schemeClr val="accent2"/>
                </a:solidFill>
                <a:latin typeface="PT Sans" panose="020B0503020203020204" pitchFamily="34" charset="0"/>
                <a:ea typeface="Calibri"/>
                <a:cs typeface="Calibri"/>
                <a:sym typeface="Calibri"/>
              </a:rPr>
              <a:t>adult mental health services staff, peer support workers, transition workers, and </a:t>
            </a:r>
            <a:r>
              <a:rPr lang="en-US" sz="1701" b="1" dirty="0">
                <a:solidFill>
                  <a:schemeClr val="accent1"/>
                </a:solidFill>
                <a:latin typeface="PT Sans" panose="020B0503020203020204" pitchFamily="34" charset="0"/>
                <a:ea typeface="Calibri"/>
                <a:cs typeface="Calibri"/>
                <a:sym typeface="Calibri"/>
              </a:rPr>
              <a:t>family members/ caregivers, if appropriate</a:t>
            </a:r>
            <a:r>
              <a:rPr lang="en-US" sz="1701" dirty="0">
                <a:solidFill>
                  <a:schemeClr val="dk1"/>
                </a:solidFill>
                <a:latin typeface="PT Sans" panose="020B0503020203020204" pitchFamily="34" charset="0"/>
                <a:ea typeface="Calibri"/>
                <a:cs typeface="Calibri"/>
                <a:sym typeface="Calibri"/>
              </a:rPr>
              <a:t>)</a:t>
            </a:r>
            <a:r>
              <a:rPr lang="en-US" sz="1701" b="1" dirty="0">
                <a:solidFill>
                  <a:schemeClr val="dk1"/>
                </a:solidFill>
                <a:latin typeface="PT Sans" panose="020B0503020203020204" pitchFamily="34" charset="0"/>
                <a:ea typeface="Calibri"/>
                <a:cs typeface="Calibri"/>
                <a:sym typeface="Calibri"/>
              </a:rPr>
              <a:t> </a:t>
            </a:r>
            <a:r>
              <a:rPr lang="en-US" sz="1701" dirty="0">
                <a:solidFill>
                  <a:schemeClr val="dk1"/>
                </a:solidFill>
                <a:latin typeface="PT Sans" panose="020B0503020203020204" pitchFamily="34" charset="0"/>
                <a:ea typeface="Calibri"/>
                <a:cs typeface="Calibri"/>
                <a:sym typeface="Calibri"/>
              </a:rPr>
              <a:t>involved in the transition process</a:t>
            </a:r>
            <a:endParaRPr sz="1701" dirty="0">
              <a:latin typeface="PT Sans" panose="020B0503020203020204" pitchFamily="34" charset="0"/>
            </a:endParaRPr>
          </a:p>
          <a:p>
            <a:endParaRPr lang="en-CA" sz="1701" dirty="0">
              <a:solidFill>
                <a:schemeClr val="dk1"/>
              </a:solidFill>
              <a:latin typeface="PT Sans" panose="020B0503020203020204" pitchFamily="34" charset="0"/>
              <a:ea typeface="Calibri"/>
              <a:cs typeface="Calibri"/>
              <a:sym typeface="Calibri"/>
            </a:endParaRPr>
          </a:p>
          <a:p>
            <a:endParaRPr sz="1701" dirty="0">
              <a:solidFill>
                <a:schemeClr val="dk1"/>
              </a:solidFill>
              <a:latin typeface="PT Sans" panose="020B0503020203020204" pitchFamily="34" charset="0"/>
              <a:ea typeface="Calibri"/>
              <a:cs typeface="Calibri"/>
              <a:sym typeface="Calibri"/>
            </a:endParaRPr>
          </a:p>
        </p:txBody>
      </p:sp>
      <p:sp>
        <p:nvSpPr>
          <p:cNvPr id="14" name="Google Shape;301;p22"/>
          <p:cNvSpPr txBox="1"/>
          <p:nvPr/>
        </p:nvSpPr>
        <p:spPr>
          <a:xfrm>
            <a:off x="8343340" y="1723586"/>
            <a:ext cx="2880385" cy="3228077"/>
          </a:xfrm>
          <a:prstGeom prst="rect">
            <a:avLst/>
          </a:prstGeom>
          <a:noFill/>
          <a:ln w="9525" cap="flat" cmpd="sng">
            <a:solidFill>
              <a:schemeClr val="dk1"/>
            </a:solidFill>
            <a:prstDash val="solid"/>
            <a:round/>
            <a:headEnd type="none" w="sm" len="sm"/>
            <a:tailEnd type="none" w="sm" len="sm"/>
          </a:ln>
        </p:spPr>
        <p:txBody>
          <a:bodyPr spcFirstLastPara="1" wrap="square" lIns="86398" tIns="43187" rIns="86398" bIns="43187" anchor="t" anchorCtr="0">
            <a:spAutoFit/>
          </a:bodyPr>
          <a:lstStyle/>
          <a:p>
            <a:r>
              <a:rPr lang="en-US" sz="1701" dirty="0">
                <a:solidFill>
                  <a:schemeClr val="dk1"/>
                </a:solidFill>
                <a:latin typeface="PT Sans" panose="020B0503020203020204" pitchFamily="34" charset="0"/>
                <a:ea typeface="Calibri"/>
                <a:cs typeface="Calibri"/>
                <a:sym typeface="Calibri"/>
              </a:rPr>
              <a:t>Determine a clear role for all individuals (e.g. youth, child and adolescent mental health services and the adult mental health services staff, peer support workers, transition workers, and family members/ caregivers, if appropriate) involved in the transition of care, </a:t>
            </a:r>
            <a:r>
              <a:rPr lang="en-US" sz="1701" b="1" dirty="0">
                <a:solidFill>
                  <a:schemeClr val="accent2"/>
                </a:solidFill>
                <a:latin typeface="PT Sans" panose="020B0503020203020204" pitchFamily="34" charset="0"/>
                <a:ea typeface="Calibri"/>
                <a:cs typeface="Calibri"/>
                <a:sym typeface="Calibri"/>
              </a:rPr>
              <a:t>informed by the needs of each youth</a:t>
            </a:r>
            <a:endParaRPr sz="1701" dirty="0">
              <a:solidFill>
                <a:schemeClr val="accent2"/>
              </a:solidFill>
              <a:latin typeface="PT Sans" panose="020B0503020203020204" pitchFamily="34" charset="0"/>
            </a:endParaRPr>
          </a:p>
        </p:txBody>
      </p:sp>
      <p:sp>
        <p:nvSpPr>
          <p:cNvPr id="15" name="Google Shape;302;p22"/>
          <p:cNvSpPr txBox="1"/>
          <p:nvPr/>
        </p:nvSpPr>
        <p:spPr>
          <a:xfrm>
            <a:off x="600277" y="1723586"/>
            <a:ext cx="2520336" cy="3228077"/>
          </a:xfrm>
          <a:prstGeom prst="rect">
            <a:avLst/>
          </a:prstGeom>
          <a:noFill/>
          <a:ln w="9525" cap="flat" cmpd="sng">
            <a:solidFill>
              <a:schemeClr val="dk1"/>
            </a:solidFill>
            <a:prstDash val="solid"/>
            <a:round/>
            <a:headEnd type="none" w="sm" len="sm"/>
            <a:tailEnd type="none" w="sm" len="sm"/>
          </a:ln>
        </p:spPr>
        <p:txBody>
          <a:bodyPr spcFirstLastPara="1" wrap="square" lIns="86398" tIns="43187" rIns="86398" bIns="43187" anchor="t" anchorCtr="0">
            <a:spAutoFit/>
          </a:bodyPr>
          <a:lstStyle/>
          <a:p>
            <a:r>
              <a:rPr lang="en-US" sz="1701" dirty="0">
                <a:solidFill>
                  <a:schemeClr val="dk1"/>
                </a:solidFill>
                <a:latin typeface="PT Sans" panose="020B0503020203020204" pitchFamily="34" charset="0"/>
                <a:ea typeface="Calibri"/>
                <a:cs typeface="Calibri"/>
                <a:sym typeface="Calibri"/>
              </a:rPr>
              <a:t>1.5 Determine clear role for all individuals (youth, caregivers, CAMHS and AMHS staff) involved in the transition process</a:t>
            </a:r>
            <a:endParaRPr sz="1701" dirty="0">
              <a:latin typeface="PT Sans" panose="020B0503020203020204" pitchFamily="34" charset="0"/>
            </a:endParaRPr>
          </a:p>
          <a:p>
            <a:endParaRPr sz="1701" dirty="0">
              <a:solidFill>
                <a:schemeClr val="dk1"/>
              </a:solidFill>
              <a:latin typeface="PT Sans" panose="020B0503020203020204" pitchFamily="34" charset="0"/>
              <a:ea typeface="Calibri"/>
              <a:cs typeface="Calibri"/>
              <a:sym typeface="Calibri"/>
            </a:endParaRPr>
          </a:p>
          <a:p>
            <a:endParaRPr sz="1701" dirty="0">
              <a:solidFill>
                <a:schemeClr val="dk1"/>
              </a:solidFill>
              <a:latin typeface="PT Sans" panose="020B0503020203020204" pitchFamily="34" charset="0"/>
              <a:ea typeface="Calibri"/>
              <a:cs typeface="Calibri"/>
              <a:sym typeface="Calibri"/>
            </a:endParaRPr>
          </a:p>
          <a:p>
            <a:endParaRPr sz="1701" dirty="0">
              <a:solidFill>
                <a:schemeClr val="dk1"/>
              </a:solidFill>
              <a:latin typeface="PT Sans" panose="020B0503020203020204" pitchFamily="34" charset="0"/>
              <a:ea typeface="Calibri"/>
              <a:cs typeface="Calibri"/>
              <a:sym typeface="Calibri"/>
            </a:endParaRPr>
          </a:p>
          <a:p>
            <a:endParaRPr sz="1701" dirty="0">
              <a:solidFill>
                <a:schemeClr val="dk1"/>
              </a:solidFill>
              <a:latin typeface="PT Sans" panose="020B0503020203020204" pitchFamily="34" charset="0"/>
              <a:ea typeface="Calibri"/>
              <a:cs typeface="Calibri"/>
              <a:sym typeface="Calibri"/>
            </a:endParaRPr>
          </a:p>
          <a:p>
            <a:endParaRPr lang="en-CA" sz="1701" dirty="0">
              <a:solidFill>
                <a:schemeClr val="dk1"/>
              </a:solidFill>
              <a:latin typeface="PT Sans" panose="020B0503020203020204" pitchFamily="34" charset="0"/>
              <a:ea typeface="Calibri"/>
              <a:cs typeface="Calibri"/>
              <a:sym typeface="Calibri"/>
            </a:endParaRPr>
          </a:p>
          <a:p>
            <a:endParaRPr sz="1701" dirty="0">
              <a:solidFill>
                <a:schemeClr val="dk1"/>
              </a:solidFill>
              <a:latin typeface="PT Sans" panose="020B0503020203020204" pitchFamily="34" charset="0"/>
              <a:ea typeface="Calibri"/>
              <a:cs typeface="Calibri"/>
              <a:sym typeface="Calibri"/>
            </a:endParaRPr>
          </a:p>
          <a:p>
            <a:endParaRPr sz="1701" dirty="0">
              <a:solidFill>
                <a:schemeClr val="dk1"/>
              </a:solidFill>
              <a:latin typeface="PT Sans" panose="020B0503020203020204" pitchFamily="34" charset="0"/>
              <a:ea typeface="Calibri"/>
              <a:cs typeface="Calibri"/>
              <a:sym typeface="Calibri"/>
            </a:endParaRPr>
          </a:p>
        </p:txBody>
      </p:sp>
      <p:sp>
        <p:nvSpPr>
          <p:cNvPr id="18" name="Google Shape;305;p22"/>
          <p:cNvSpPr txBox="1"/>
          <p:nvPr/>
        </p:nvSpPr>
        <p:spPr>
          <a:xfrm>
            <a:off x="4260316" y="1325759"/>
            <a:ext cx="2880383" cy="348956"/>
          </a:xfrm>
          <a:prstGeom prst="rect">
            <a:avLst/>
          </a:prstGeom>
          <a:solidFill>
            <a:schemeClr val="tx2"/>
          </a:solidFill>
          <a:ln>
            <a:noFill/>
          </a:ln>
        </p:spPr>
        <p:txBody>
          <a:bodyPr spcFirstLastPara="1" wrap="square" lIns="86398" tIns="43187" rIns="86398" bIns="43187" anchor="t" anchorCtr="0">
            <a:spAutoFit/>
          </a:bodyPr>
          <a:lstStyle/>
          <a:p>
            <a:pPr algn="ctr"/>
            <a:r>
              <a:rPr lang="en-US" sz="1701" b="1">
                <a:solidFill>
                  <a:schemeClr val="lt1"/>
                </a:solidFill>
                <a:latin typeface="Calibri"/>
                <a:ea typeface="Calibri"/>
                <a:cs typeface="Calibri"/>
                <a:sym typeface="Calibri"/>
              </a:rPr>
              <a:t>Round 1 Revisions</a:t>
            </a:r>
            <a:endParaRPr sz="1701"/>
          </a:p>
        </p:txBody>
      </p:sp>
      <p:sp>
        <p:nvSpPr>
          <p:cNvPr id="19" name="Google Shape;306;p22"/>
          <p:cNvSpPr txBox="1"/>
          <p:nvPr/>
        </p:nvSpPr>
        <p:spPr>
          <a:xfrm>
            <a:off x="8343340" y="1337689"/>
            <a:ext cx="2880385" cy="348956"/>
          </a:xfrm>
          <a:prstGeom prst="rect">
            <a:avLst/>
          </a:prstGeom>
          <a:solidFill>
            <a:schemeClr val="tx2"/>
          </a:solidFill>
          <a:ln>
            <a:noFill/>
          </a:ln>
        </p:spPr>
        <p:txBody>
          <a:bodyPr spcFirstLastPara="1" wrap="square" lIns="86398" tIns="43187" rIns="86398" bIns="43187" anchor="t" anchorCtr="0">
            <a:spAutoFit/>
          </a:bodyPr>
          <a:lstStyle/>
          <a:p>
            <a:pPr algn="ctr"/>
            <a:r>
              <a:rPr lang="en-US" sz="1701" b="1">
                <a:solidFill>
                  <a:schemeClr val="lt1"/>
                </a:solidFill>
                <a:latin typeface="Calibri"/>
                <a:ea typeface="Calibri"/>
                <a:cs typeface="Calibri"/>
                <a:sym typeface="Calibri"/>
              </a:rPr>
              <a:t>Round 2 Revisions</a:t>
            </a:r>
            <a:endParaRPr sz="1701"/>
          </a:p>
        </p:txBody>
      </p:sp>
      <p:cxnSp>
        <p:nvCxnSpPr>
          <p:cNvPr id="20" name="Google Shape;308;p22"/>
          <p:cNvCxnSpPr/>
          <p:nvPr/>
        </p:nvCxnSpPr>
        <p:spPr>
          <a:xfrm>
            <a:off x="3155626" y="2836897"/>
            <a:ext cx="1104689" cy="0"/>
          </a:xfrm>
          <a:prstGeom prst="straightConnector1">
            <a:avLst/>
          </a:prstGeom>
          <a:noFill/>
          <a:ln w="57150" cap="flat" cmpd="sng">
            <a:solidFill>
              <a:srgbClr val="000000"/>
            </a:solidFill>
            <a:prstDash val="solid"/>
            <a:miter lim="800000"/>
            <a:headEnd type="none" w="sm" len="sm"/>
            <a:tailEnd type="stealth" w="med" len="med"/>
          </a:ln>
        </p:spPr>
      </p:cxnSp>
      <p:cxnSp>
        <p:nvCxnSpPr>
          <p:cNvPr id="21" name="Google Shape;309;p22"/>
          <p:cNvCxnSpPr/>
          <p:nvPr/>
        </p:nvCxnSpPr>
        <p:spPr>
          <a:xfrm>
            <a:off x="7140700" y="2818598"/>
            <a:ext cx="1202641" cy="0"/>
          </a:xfrm>
          <a:prstGeom prst="straightConnector1">
            <a:avLst/>
          </a:prstGeom>
          <a:noFill/>
          <a:ln w="57150" cap="flat" cmpd="sng">
            <a:solidFill>
              <a:srgbClr val="000000"/>
            </a:solidFill>
            <a:prstDash val="solid"/>
            <a:miter lim="800000"/>
            <a:headEnd type="none" w="sm" len="sm"/>
            <a:tailEnd type="stealth" w="med" len="med"/>
          </a:ln>
        </p:spPr>
      </p:cxnSp>
      <p:sp>
        <p:nvSpPr>
          <p:cNvPr id="22" name="Google Shape;310;p22"/>
          <p:cNvSpPr txBox="1"/>
          <p:nvPr/>
        </p:nvSpPr>
        <p:spPr>
          <a:xfrm>
            <a:off x="600278" y="1351808"/>
            <a:ext cx="2520336" cy="348956"/>
          </a:xfrm>
          <a:prstGeom prst="rect">
            <a:avLst/>
          </a:prstGeom>
          <a:solidFill>
            <a:schemeClr val="tx2"/>
          </a:solidFill>
          <a:ln>
            <a:noFill/>
          </a:ln>
        </p:spPr>
        <p:txBody>
          <a:bodyPr spcFirstLastPara="1" wrap="square" lIns="86398" tIns="43187" rIns="86398" bIns="43187" anchor="t" anchorCtr="0">
            <a:spAutoFit/>
          </a:bodyPr>
          <a:lstStyle/>
          <a:p>
            <a:pPr algn="ctr"/>
            <a:r>
              <a:rPr lang="en-US" sz="1701" b="1">
                <a:solidFill>
                  <a:schemeClr val="lt1"/>
                </a:solidFill>
                <a:latin typeface="Calibri"/>
                <a:ea typeface="Calibri"/>
                <a:cs typeface="Calibri"/>
                <a:sym typeface="Calibri"/>
              </a:rPr>
              <a:t>Original Core Component</a:t>
            </a:r>
            <a:endParaRPr sz="1701"/>
          </a:p>
        </p:txBody>
      </p:sp>
    </p:spTree>
    <p:extLst>
      <p:ext uri="{BB962C8B-B14F-4D97-AF65-F5344CB8AC3E}">
        <p14:creationId xmlns:p14="http://schemas.microsoft.com/office/powerpoint/2010/main" val="831382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26034" y="82815"/>
            <a:ext cx="10998132" cy="6200982"/>
          </a:xfrm>
        </p:spPr>
      </p:pic>
      <p:sp>
        <p:nvSpPr>
          <p:cNvPr id="4" name="Footer Placeholder 3"/>
          <p:cNvSpPr>
            <a:spLocks noGrp="1"/>
          </p:cNvSpPr>
          <p:nvPr>
            <p:ph type="ftr" sz="quarter" idx="11"/>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583615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34" y="139655"/>
            <a:ext cx="10811676" cy="6095855"/>
          </a:xfrm>
          <a:prstGeom prst="rect">
            <a:avLst/>
          </a:prstGeom>
        </p:spPr>
      </p:pic>
      <p:sp>
        <p:nvSpPr>
          <p:cNvPr id="6" name="Footer Placeholder 5"/>
          <p:cNvSpPr>
            <a:spLocks noGrp="1"/>
          </p:cNvSpPr>
          <p:nvPr>
            <p:ph type="ftr" sz="quarter" idx="11"/>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196453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018648" y="6329905"/>
            <a:ext cx="6154704" cy="345046"/>
          </a:xfrm>
        </p:spPr>
        <p:txBody>
          <a:bodyPr/>
          <a:lstStyle/>
          <a:p>
            <a:r>
              <a:rPr lang="en-US"/>
              <a:t>Building Stronger Bridges | 2020 CMHO Virtual Conference</a:t>
            </a:r>
            <a:endParaRPr lang="en-CA"/>
          </a:p>
        </p:txBody>
      </p:sp>
      <p:pic>
        <p:nvPicPr>
          <p:cNvPr id="6" name="Content Placeholder 5"/>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35232" y="264933"/>
            <a:ext cx="10936024" cy="6152723"/>
          </a:xfrm>
        </p:spPr>
      </p:pic>
      <p:sp>
        <p:nvSpPr>
          <p:cNvPr id="4" name="Rectangle 3"/>
          <p:cNvSpPr/>
          <p:nvPr/>
        </p:nvSpPr>
        <p:spPr>
          <a:xfrm>
            <a:off x="5640779" y="196735"/>
            <a:ext cx="6019776" cy="6133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071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52282-A03F-4CA2-92FE-F5BA71DEE10E}"/>
              </a:ext>
            </a:extLst>
          </p:cNvPr>
          <p:cNvSpPr>
            <a:spLocks noGrp="1"/>
          </p:cNvSpPr>
          <p:nvPr>
            <p:ph type="ctrTitle"/>
          </p:nvPr>
        </p:nvSpPr>
        <p:spPr/>
        <p:txBody>
          <a:bodyPr/>
          <a:lstStyle/>
          <a:p>
            <a:r>
              <a:rPr lang="en-CA" dirty="0"/>
              <a:t>Implementing Core Components</a:t>
            </a:r>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1651899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4535" dirty="0"/>
              <a:t>CHALLENGES AND FACILITATORS</a:t>
            </a:r>
          </a:p>
        </p:txBody>
      </p:sp>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sp>
        <p:nvSpPr>
          <p:cNvPr id="4" name="Text Placeholder 3"/>
          <p:cNvSpPr>
            <a:spLocks noGrp="1"/>
          </p:cNvSpPr>
          <p:nvPr>
            <p:ph type="body" sz="quarter" idx="13"/>
          </p:nvPr>
        </p:nvSpPr>
        <p:spPr/>
        <p:txBody>
          <a:bodyPr/>
          <a:lstStyle/>
          <a:p>
            <a:r>
              <a:rPr lang="en-CA" dirty="0"/>
              <a:t>in the implementation and uptake of core components</a:t>
            </a:r>
          </a:p>
        </p:txBody>
      </p:sp>
    </p:spTree>
    <p:extLst>
      <p:ext uri="{BB962C8B-B14F-4D97-AF65-F5344CB8AC3E}">
        <p14:creationId xmlns:p14="http://schemas.microsoft.com/office/powerpoint/2010/main" val="3359888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26034" y="82815"/>
            <a:ext cx="10998132" cy="6200982"/>
          </a:xfrm>
        </p:spPr>
      </p:pic>
      <p:sp>
        <p:nvSpPr>
          <p:cNvPr id="4" name="Footer Placeholder 3"/>
          <p:cNvSpPr>
            <a:spLocks noGrp="1"/>
          </p:cNvSpPr>
          <p:nvPr>
            <p:ph type="ftr" sz="quarter" idx="11"/>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2967243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52" y="188973"/>
            <a:ext cx="10730157" cy="6049893"/>
          </a:xfrm>
          <a:prstGeom prst="rect">
            <a:avLst/>
          </a:prstGeom>
        </p:spPr>
      </p:pic>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1495946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52" y="188973"/>
            <a:ext cx="10746461" cy="6059085"/>
          </a:xfrm>
          <a:prstGeom prst="rect">
            <a:avLst/>
          </a:prstGeom>
        </p:spPr>
      </p:pic>
      <p:sp>
        <p:nvSpPr>
          <p:cNvPr id="5" name="Footer Placeholder 4"/>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366074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5" name="Text Placeholder 4"/>
          <p:cNvSpPr>
            <a:spLocks noGrp="1"/>
          </p:cNvSpPr>
          <p:nvPr>
            <p:ph type="body" sz="quarter" idx="11"/>
          </p:nvPr>
        </p:nvSpPr>
        <p:spPr/>
        <p:txBody>
          <a:bodyPr/>
          <a:lstStyle/>
          <a:p>
            <a:r>
              <a:rPr lang="en-CA" sz="8000" dirty="0"/>
              <a:t>What hat are you wearing?</a:t>
            </a:r>
          </a:p>
        </p:txBody>
      </p:sp>
      <p:sp>
        <p:nvSpPr>
          <p:cNvPr id="6" name="Title 5"/>
          <p:cNvSpPr>
            <a:spLocks noGrp="1"/>
          </p:cNvSpPr>
          <p:nvPr>
            <p:ph type="title"/>
          </p:nvPr>
        </p:nvSpPr>
        <p:spPr/>
        <p:txBody>
          <a:bodyPr/>
          <a:lstStyle/>
          <a:p>
            <a:pPr algn="r"/>
            <a:r>
              <a:rPr lang="en-CA" dirty="0"/>
              <a:t>Polling Question</a:t>
            </a:r>
          </a:p>
        </p:txBody>
      </p:sp>
    </p:spTree>
    <p:extLst>
      <p:ext uri="{BB962C8B-B14F-4D97-AF65-F5344CB8AC3E}">
        <p14:creationId xmlns:p14="http://schemas.microsoft.com/office/powerpoint/2010/main" val="2877506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609600" y="2602965"/>
            <a:ext cx="5548312" cy="1682496"/>
          </a:xfrm>
        </p:spPr>
        <p:txBody>
          <a:bodyPr>
            <a:noAutofit/>
          </a:bodyPr>
          <a:lstStyle/>
          <a:p>
            <a:pPr algn="r">
              <a:lnSpc>
                <a:spcPct val="120000"/>
              </a:lnSpc>
            </a:pPr>
            <a:r>
              <a:rPr lang="en-US" sz="4800" b="1" dirty="0">
                <a:latin typeface="Open Sans" panose="020B0606030504020204" pitchFamily="34" charset="0"/>
                <a:ea typeface="Open Sans" panose="020B0606030504020204" pitchFamily="34" charset="0"/>
                <a:cs typeface="Open Sans" panose="020B0606030504020204" pitchFamily="34" charset="0"/>
              </a:rPr>
              <a:t>Facilitators in care transitions </a:t>
            </a:r>
          </a:p>
        </p:txBody>
      </p:sp>
      <p:sp>
        <p:nvSpPr>
          <p:cNvPr id="13" name="Text Placeholder 8"/>
          <p:cNvSpPr>
            <a:spLocks noGrp="1"/>
          </p:cNvSpPr>
          <p:nvPr>
            <p:ph type="body" sz="quarter" idx="17"/>
          </p:nvPr>
        </p:nvSpPr>
        <p:spPr>
          <a:xfrm>
            <a:off x="6443664" y="369889"/>
            <a:ext cx="5086349" cy="1030288"/>
          </a:xfrm>
        </p:spPr>
        <p:txBody>
          <a:bodyPr/>
          <a:lstStyle/>
          <a:p>
            <a:r>
              <a:rPr lang="en-US" dirty="0">
                <a:latin typeface="Open Sans" panose="020B0606030504020204" pitchFamily="34" charset="0"/>
              </a:rPr>
              <a:t>Strategic integration of stakeholder perspective</a:t>
            </a:r>
          </a:p>
        </p:txBody>
      </p:sp>
      <p:sp>
        <p:nvSpPr>
          <p:cNvPr id="14" name="Text Placeholder 8"/>
          <p:cNvSpPr>
            <a:spLocks noGrp="1"/>
          </p:cNvSpPr>
          <p:nvPr>
            <p:ph type="body" sz="quarter" idx="17"/>
          </p:nvPr>
        </p:nvSpPr>
        <p:spPr>
          <a:xfrm>
            <a:off x="6443664" y="1572677"/>
            <a:ext cx="5086350" cy="1030288"/>
          </a:xfrm>
          <a:solidFill>
            <a:schemeClr val="accent1">
              <a:lumMod val="60000"/>
              <a:lumOff val="40000"/>
            </a:schemeClr>
          </a:solidFill>
        </p:spPr>
        <p:txBody>
          <a:bodyPr/>
          <a:lstStyle/>
          <a:p>
            <a:r>
              <a:rPr lang="en-US" dirty="0">
                <a:latin typeface="Open Sans" panose="020B0606030504020204" pitchFamily="34" charset="0"/>
              </a:rPr>
              <a:t>Cross-sectoral lens</a:t>
            </a:r>
          </a:p>
        </p:txBody>
      </p:sp>
      <p:sp>
        <p:nvSpPr>
          <p:cNvPr id="15" name="Text Placeholder 8"/>
          <p:cNvSpPr>
            <a:spLocks noGrp="1"/>
          </p:cNvSpPr>
          <p:nvPr>
            <p:ph type="body" sz="quarter" idx="17"/>
          </p:nvPr>
        </p:nvSpPr>
        <p:spPr>
          <a:xfrm>
            <a:off x="6443664" y="2775465"/>
            <a:ext cx="5086349" cy="1030288"/>
          </a:xfrm>
          <a:solidFill>
            <a:schemeClr val="accent2"/>
          </a:solidFill>
        </p:spPr>
        <p:txBody>
          <a:bodyPr/>
          <a:lstStyle/>
          <a:p>
            <a:r>
              <a:rPr lang="en-US" dirty="0">
                <a:latin typeface="Open Sans" panose="020B0606030504020204" pitchFamily="34" charset="0"/>
              </a:rPr>
              <a:t>Focus on whole community readiness</a:t>
            </a:r>
          </a:p>
        </p:txBody>
      </p:sp>
      <p:sp>
        <p:nvSpPr>
          <p:cNvPr id="16" name="Text Placeholder 8"/>
          <p:cNvSpPr>
            <a:spLocks noGrp="1"/>
          </p:cNvSpPr>
          <p:nvPr>
            <p:ph type="body" sz="quarter" idx="17"/>
          </p:nvPr>
        </p:nvSpPr>
        <p:spPr>
          <a:xfrm>
            <a:off x="6443665" y="3963965"/>
            <a:ext cx="5086348" cy="1030288"/>
          </a:xfrm>
          <a:solidFill>
            <a:schemeClr val="accent1"/>
          </a:solidFill>
        </p:spPr>
        <p:txBody>
          <a:bodyPr/>
          <a:lstStyle/>
          <a:p>
            <a:r>
              <a:rPr lang="en-US" dirty="0">
                <a:latin typeface="Open Sans" panose="020B0606030504020204" pitchFamily="34" charset="0"/>
              </a:rPr>
              <a:t>Transparency of process</a:t>
            </a:r>
          </a:p>
        </p:txBody>
      </p:sp>
      <p:sp>
        <p:nvSpPr>
          <p:cNvPr id="17" name="Text Placeholder 8"/>
          <p:cNvSpPr>
            <a:spLocks noGrp="1"/>
          </p:cNvSpPr>
          <p:nvPr>
            <p:ph type="body" sz="quarter" idx="17"/>
          </p:nvPr>
        </p:nvSpPr>
        <p:spPr>
          <a:xfrm>
            <a:off x="6443665" y="5152465"/>
            <a:ext cx="5086348" cy="1030288"/>
          </a:xfrm>
          <a:solidFill>
            <a:schemeClr val="accent2">
              <a:lumMod val="60000"/>
              <a:lumOff val="40000"/>
            </a:schemeClr>
          </a:solidFill>
        </p:spPr>
        <p:txBody>
          <a:bodyPr/>
          <a:lstStyle/>
          <a:p>
            <a:r>
              <a:rPr lang="en-US" dirty="0">
                <a:latin typeface="Open Sans" panose="020B0606030504020204" pitchFamily="34" charset="0"/>
              </a:rPr>
              <a:t>Equal voice to all stakeholders</a:t>
            </a:r>
          </a:p>
        </p:txBody>
      </p:sp>
      <p:sp>
        <p:nvSpPr>
          <p:cNvPr id="18" name="Footer Placeholder 17"/>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694179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38201" y="622301"/>
            <a:ext cx="10395856" cy="3967988"/>
          </a:xfrm>
        </p:spPr>
        <p:txBody>
          <a:bodyPr/>
          <a:lstStyle/>
          <a:p>
            <a:pPr algn="ctr"/>
            <a:r>
              <a:rPr lang="en-CA" sz="7200" dirty="0"/>
              <a:t>5 recommendations for implementation</a:t>
            </a:r>
          </a:p>
        </p:txBody>
      </p:sp>
      <p:sp>
        <p:nvSpPr>
          <p:cNvPr id="7" name="Footer Placeholder 6"/>
          <p:cNvSpPr>
            <a:spLocks noGrp="1"/>
          </p:cNvSpPr>
          <p:nvPr>
            <p:ph type="ftr" sz="quarter" idx="10"/>
          </p:nvPr>
        </p:nvSpPr>
        <p:spPr/>
        <p:txBody>
          <a:bodyPr/>
          <a:lstStyle/>
          <a:p>
            <a:r>
              <a:rPr lang="en-US" dirty="0"/>
              <a:t>Building Stronger Bridges | 2020 CMHO Virtual Conference</a:t>
            </a:r>
            <a:endParaRPr lang="en-CA" dirty="0"/>
          </a:p>
        </p:txBody>
      </p:sp>
    </p:spTree>
    <p:extLst>
      <p:ext uri="{BB962C8B-B14F-4D97-AF65-F5344CB8AC3E}">
        <p14:creationId xmlns:p14="http://schemas.microsoft.com/office/powerpoint/2010/main" val="243768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Components do </a:t>
            </a:r>
            <a:r>
              <a:rPr lang="en-CA" b="1" dirty="0"/>
              <a:t>not</a:t>
            </a:r>
            <a:r>
              <a:rPr lang="en-CA" dirty="0"/>
              <a:t> need to be implemented all at once.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610" y="1734750"/>
            <a:ext cx="2572988" cy="1447306"/>
          </a:xfrm>
          <a:prstGeom prst="rect">
            <a:avLst/>
          </a:prstGeom>
        </p:spPr>
      </p:pic>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42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a:t>Components should be adapted to </a:t>
            </a:r>
            <a:r>
              <a:rPr lang="en-CA" b="1" dirty="0"/>
              <a:t>suit your context</a:t>
            </a:r>
            <a:r>
              <a:rPr lang="en-CA" dirty="0"/>
              <a:t>.</a:t>
            </a:r>
          </a:p>
        </p:txBody>
      </p:sp>
      <p:sp>
        <p:nvSpPr>
          <p:cNvPr id="2" name="Footer Placeholder 1"/>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1046509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CA" dirty="0"/>
              <a:t>Context matters!</a:t>
            </a:r>
          </a:p>
        </p:txBody>
      </p:sp>
      <p:sp>
        <p:nvSpPr>
          <p:cNvPr id="5" name="Text Placeholder 4"/>
          <p:cNvSpPr>
            <a:spLocks noGrp="1"/>
          </p:cNvSpPr>
          <p:nvPr>
            <p:ph type="body" sz="quarter" idx="17"/>
          </p:nvPr>
        </p:nvSpPr>
        <p:spPr/>
        <p:txBody>
          <a:bodyPr/>
          <a:lstStyle/>
          <a:p>
            <a:r>
              <a:rPr lang="en-CA" dirty="0"/>
              <a:t>Organizational</a:t>
            </a:r>
          </a:p>
        </p:txBody>
      </p:sp>
      <p:sp>
        <p:nvSpPr>
          <p:cNvPr id="6" name="Text Placeholder 5"/>
          <p:cNvSpPr>
            <a:spLocks noGrp="1"/>
          </p:cNvSpPr>
          <p:nvPr>
            <p:ph type="body" sz="quarter" idx="21"/>
          </p:nvPr>
        </p:nvSpPr>
        <p:spPr/>
        <p:txBody>
          <a:bodyPr/>
          <a:lstStyle/>
          <a:p>
            <a:r>
              <a:rPr lang="en-CA" dirty="0"/>
              <a:t>Individual</a:t>
            </a:r>
          </a:p>
        </p:txBody>
      </p:sp>
      <p:sp>
        <p:nvSpPr>
          <p:cNvPr id="7" name="Text Placeholder 6"/>
          <p:cNvSpPr>
            <a:spLocks noGrp="1"/>
          </p:cNvSpPr>
          <p:nvPr>
            <p:ph type="body" sz="quarter" idx="22"/>
          </p:nvPr>
        </p:nvSpPr>
        <p:spPr/>
        <p:txBody>
          <a:bodyPr/>
          <a:lstStyle/>
          <a:p>
            <a:r>
              <a:rPr lang="en-CA" dirty="0"/>
              <a:t>Global</a:t>
            </a:r>
          </a:p>
        </p:txBody>
      </p:sp>
      <p:sp>
        <p:nvSpPr>
          <p:cNvPr id="8" name="Text Placeholder 7"/>
          <p:cNvSpPr>
            <a:spLocks noGrp="1"/>
          </p:cNvSpPr>
          <p:nvPr>
            <p:ph type="body" sz="quarter" idx="23"/>
          </p:nvPr>
        </p:nvSpPr>
        <p:spPr/>
        <p:txBody>
          <a:bodyPr/>
          <a:lstStyle/>
          <a:p>
            <a:r>
              <a:rPr lang="en-CA" dirty="0"/>
              <a:t>Community</a:t>
            </a:r>
          </a:p>
        </p:txBody>
      </p:sp>
      <p:sp>
        <p:nvSpPr>
          <p:cNvPr id="9" name="Footer Placeholder 8"/>
          <p:cNvSpPr>
            <a:spLocks noGrp="1"/>
          </p:cNvSpPr>
          <p:nvPr>
            <p:ph type="ftr" sz="quarter" idx="10"/>
          </p:nvPr>
        </p:nvSpPr>
        <p:spPr/>
        <p:txBody>
          <a:bodyPr/>
          <a:lstStyle/>
          <a:p>
            <a:r>
              <a:rPr lang="en-US" dirty="0"/>
              <a:t>Building Stronger Bridges | 2020 CMHO Virtual Conference</a:t>
            </a:r>
            <a:endParaRPr lang="en-CA" dirty="0"/>
          </a:p>
        </p:txBody>
      </p:sp>
    </p:spTree>
    <p:extLst>
      <p:ext uri="{BB962C8B-B14F-4D97-AF65-F5344CB8AC3E}">
        <p14:creationId xmlns:p14="http://schemas.microsoft.com/office/powerpoint/2010/main" val="833102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Transition Protocols</a:t>
            </a:r>
          </a:p>
        </p:txBody>
      </p:sp>
      <p:sp>
        <p:nvSpPr>
          <p:cNvPr id="3" name="Content Placeholder 2"/>
          <p:cNvSpPr>
            <a:spLocks noGrp="1"/>
          </p:cNvSpPr>
          <p:nvPr>
            <p:ph idx="1"/>
          </p:nvPr>
        </p:nvSpPr>
        <p:spPr/>
        <p:txBody>
          <a:bodyPr/>
          <a:lstStyle/>
          <a:p>
            <a:r>
              <a:rPr lang="en-US" dirty="0">
                <a:solidFill>
                  <a:schemeClr val="tx1"/>
                </a:solidFill>
              </a:rPr>
              <a:t>1.3 Develop a youth-centered and developmentally appropriate transition protocol in collaboration with both the child and adolescent mental health services and the adult mental health services, that outlines standards for communication and information sharing.</a:t>
            </a:r>
            <a:endParaRPr lang="en-CA" dirty="0">
              <a:solidFill>
                <a:schemeClr val="tx1"/>
              </a:solidFill>
            </a:endParaRPr>
          </a:p>
        </p:txBody>
      </p:sp>
      <p:pic>
        <p:nvPicPr>
          <p:cNvPr id="6" name="Picture 5">
            <a:extLst>
              <a:ext uri="{FF2B5EF4-FFF2-40B4-BE49-F238E27FC236}">
                <a16:creationId xmlns:a16="http://schemas.microsoft.com/office/drawing/2014/main" id="{B44D4893-A09B-DB44-8B90-DBB4AF3B59CA}"/>
              </a:ext>
            </a:extLst>
          </p:cNvPr>
          <p:cNvPicPr>
            <a:picLocks noChangeAspect="1"/>
          </p:cNvPicPr>
          <p:nvPr/>
        </p:nvPicPr>
        <p:blipFill>
          <a:blip r:embed="rId3"/>
          <a:stretch>
            <a:fillRect/>
          </a:stretch>
        </p:blipFill>
        <p:spPr>
          <a:xfrm>
            <a:off x="2463800" y="6311900"/>
            <a:ext cx="6502400" cy="368300"/>
          </a:xfrm>
          <a:prstGeom prst="rect">
            <a:avLst/>
          </a:prstGeom>
        </p:spPr>
      </p:pic>
    </p:spTree>
    <p:extLst>
      <p:ext uri="{BB962C8B-B14F-4D97-AF65-F5344CB8AC3E}">
        <p14:creationId xmlns:p14="http://schemas.microsoft.com/office/powerpoint/2010/main" val="1222966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Transition Protocols</a:t>
            </a:r>
            <a:endParaRPr lang="en-US" dirty="0"/>
          </a:p>
        </p:txBody>
      </p:sp>
      <p:sp>
        <p:nvSpPr>
          <p:cNvPr id="4" name="Footer Placeholder 3"/>
          <p:cNvSpPr>
            <a:spLocks noGrp="1"/>
          </p:cNvSpPr>
          <p:nvPr>
            <p:ph type="ftr" sz="quarter" idx="3"/>
          </p:nvPr>
        </p:nvSpPr>
        <p:spPr/>
        <p:txBody>
          <a:bodyPr/>
          <a:lstStyle/>
          <a:p>
            <a:pPr defTabSz="864068">
              <a:buClr>
                <a:srgbClr val="000000"/>
              </a:buClr>
            </a:pPr>
            <a:r>
              <a:rPr lang="en-US" kern="0">
                <a:solidFill>
                  <a:srgbClr val="45BCB6"/>
                </a:solidFill>
                <a:sym typeface="Arial"/>
              </a:rPr>
              <a:t>Building Stronger Bridges | 2020 CMHO Virtual Conference</a:t>
            </a:r>
            <a:endParaRPr lang="en-CA" kern="0">
              <a:solidFill>
                <a:srgbClr val="45BCB6"/>
              </a:solidFill>
              <a:sym typeface="Arial"/>
            </a:endParaRPr>
          </a:p>
        </p:txBody>
      </p:sp>
      <p:pic>
        <p:nvPicPr>
          <p:cNvPr id="5" name="Picture 4"/>
          <p:cNvPicPr>
            <a:picLocks noChangeAspect="1"/>
          </p:cNvPicPr>
          <p:nvPr/>
        </p:nvPicPr>
        <p:blipFill>
          <a:blip r:embed="rId3"/>
          <a:stretch>
            <a:fillRect/>
          </a:stretch>
        </p:blipFill>
        <p:spPr>
          <a:xfrm>
            <a:off x="3907082" y="1687364"/>
            <a:ext cx="3830391" cy="4066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4197489" y="5651624"/>
            <a:ext cx="3249575" cy="374223"/>
          </a:xfrm>
          <a:prstGeom prst="rect">
            <a:avLst/>
          </a:prstGeom>
        </p:spPr>
      </p:pic>
      <p:pic>
        <p:nvPicPr>
          <p:cNvPr id="7" name="Picture 6"/>
          <p:cNvPicPr>
            <a:picLocks noChangeAspect="1"/>
          </p:cNvPicPr>
          <p:nvPr/>
        </p:nvPicPr>
        <p:blipFill>
          <a:blip r:embed="rId5"/>
          <a:stretch>
            <a:fillRect/>
          </a:stretch>
        </p:blipFill>
        <p:spPr>
          <a:xfrm>
            <a:off x="688687" y="2137488"/>
            <a:ext cx="11168082" cy="2965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45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1823" y="5852167"/>
            <a:ext cx="8282840" cy="688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4068">
              <a:buClr>
                <a:srgbClr val="000000"/>
              </a:buClr>
            </a:pPr>
            <a:endParaRPr lang="en-US" sz="1323" kern="0">
              <a:solidFill>
                <a:prstClr val="white"/>
              </a:solidFill>
              <a:latin typeface="Calibri" panose="020F0502020204030204"/>
              <a:sym typeface="Arial"/>
            </a:endParaRPr>
          </a:p>
        </p:txBody>
      </p:sp>
      <p:sp>
        <p:nvSpPr>
          <p:cNvPr id="9" name="Title 8"/>
          <p:cNvSpPr>
            <a:spLocks noGrp="1"/>
          </p:cNvSpPr>
          <p:nvPr>
            <p:ph type="title"/>
          </p:nvPr>
        </p:nvSpPr>
        <p:spPr/>
        <p:txBody>
          <a:bodyPr/>
          <a:lstStyle/>
          <a:p>
            <a:r>
              <a:rPr lang="en-CA" dirty="0"/>
              <a:t>PODS Discharge Summary</a:t>
            </a:r>
          </a:p>
        </p:txBody>
      </p:sp>
      <p:sp>
        <p:nvSpPr>
          <p:cNvPr id="10" name="Content Placeholder 9"/>
          <p:cNvSpPr>
            <a:spLocks noGrp="1"/>
          </p:cNvSpPr>
          <p:nvPr>
            <p:ph idx="1"/>
          </p:nvPr>
        </p:nvSpPr>
        <p:spPr>
          <a:xfrm>
            <a:off x="1127338" y="2551871"/>
            <a:ext cx="9937325" cy="3473976"/>
          </a:xfrm>
        </p:spPr>
        <p:txBody>
          <a:bodyPr/>
          <a:lstStyle/>
          <a:p>
            <a:r>
              <a:rPr lang="en-CA" dirty="0">
                <a:solidFill>
                  <a:schemeClr val="tx1"/>
                </a:solidFill>
              </a:rPr>
              <a:t>Component 4.5, 4.9, or 5.2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580" y="533614"/>
            <a:ext cx="4452391" cy="5767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Footer Placeholder 1"/>
          <p:cNvSpPr>
            <a:spLocks noGrp="1"/>
          </p:cNvSpPr>
          <p:nvPr>
            <p:ph type="ftr" sz="quarter" idx="3"/>
          </p:nvPr>
        </p:nvSpPr>
        <p:spPr/>
        <p:txBody>
          <a:bodyPr/>
          <a:lstStyle/>
          <a:p>
            <a:r>
              <a:rPr lang="en-US"/>
              <a:t>Building Stronger Bridges | 2020 CMHO Virtual Conference</a:t>
            </a:r>
            <a:endParaRPr lang="en-CA" dirty="0"/>
          </a:p>
        </p:txBody>
      </p:sp>
      <p:pic>
        <p:nvPicPr>
          <p:cNvPr id="4" name="Picture 3"/>
          <p:cNvPicPr>
            <a:picLocks noChangeAspect="1"/>
          </p:cNvPicPr>
          <p:nvPr/>
        </p:nvPicPr>
        <p:blipFill>
          <a:blip r:embed="rId4"/>
          <a:stretch>
            <a:fillRect/>
          </a:stretch>
        </p:blipFill>
        <p:spPr>
          <a:xfrm>
            <a:off x="907051" y="1688322"/>
            <a:ext cx="4681551" cy="4735259"/>
          </a:xfrm>
          <a:prstGeom prst="rect">
            <a:avLst/>
          </a:prstGeom>
        </p:spPr>
      </p:pic>
    </p:spTree>
    <p:extLst>
      <p:ext uri="{BB962C8B-B14F-4D97-AF65-F5344CB8AC3E}">
        <p14:creationId xmlns:p14="http://schemas.microsoft.com/office/powerpoint/2010/main" val="295021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Focus on </a:t>
            </a:r>
            <a:r>
              <a:rPr lang="en-CA" b="1" dirty="0"/>
              <a:t>readiness</a:t>
            </a:r>
            <a:r>
              <a:rPr lang="en-CA" dirty="0"/>
              <a:t> &amp; capacity building.</a:t>
            </a:r>
          </a:p>
        </p:txBody>
      </p:sp>
      <p:sp>
        <p:nvSpPr>
          <p:cNvPr id="2" name="Footer Placeholder 1"/>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3718970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CA" dirty="0"/>
              <a:t>Care Navigator</a:t>
            </a:r>
          </a:p>
        </p:txBody>
      </p:sp>
      <p:sp>
        <p:nvSpPr>
          <p:cNvPr id="10" name="Content Placeholder 9"/>
          <p:cNvSpPr>
            <a:spLocks noGrp="1"/>
          </p:cNvSpPr>
          <p:nvPr>
            <p:ph idx="1"/>
          </p:nvPr>
        </p:nvSpPr>
        <p:spPr>
          <a:xfrm>
            <a:off x="1106515" y="1913798"/>
            <a:ext cx="10430982" cy="4112049"/>
          </a:xfrm>
        </p:spPr>
        <p:txBody>
          <a:bodyPr>
            <a:normAutofit/>
          </a:bodyPr>
          <a:lstStyle/>
          <a:p>
            <a:r>
              <a:rPr lang="en-US" sz="2268" dirty="0">
                <a:solidFill>
                  <a:schemeClr val="tx1"/>
                </a:solidFill>
              </a:rPr>
              <a:t>4.6 Identify the most responsible person (i.e. child and adolescent mental health services clinician, transition worker) to coordinate the transition process, act as the main contact, and ensure continuity in the youth’s care.</a:t>
            </a:r>
            <a:endParaRPr lang="en-CA" sz="2268" dirty="0">
              <a:solidFill>
                <a:schemeClr val="tx1"/>
              </a:solidFill>
            </a:endParaRPr>
          </a:p>
        </p:txBody>
      </p:sp>
      <p:sp>
        <p:nvSpPr>
          <p:cNvPr id="2" name="Footer Placeholder 1"/>
          <p:cNvSpPr>
            <a:spLocks noGrp="1"/>
          </p:cNvSpPr>
          <p:nvPr>
            <p:ph type="ftr" sz="quarter" idx="3"/>
          </p:nvPr>
        </p:nvSpPr>
        <p:spPr/>
        <p:txBody>
          <a:bodyPr/>
          <a:lstStyle/>
          <a:p>
            <a:pPr defTabSz="864068">
              <a:buClr>
                <a:srgbClr val="000000"/>
              </a:buClr>
            </a:pPr>
            <a:r>
              <a:rPr lang="en-US" kern="0">
                <a:solidFill>
                  <a:srgbClr val="45BCB6"/>
                </a:solidFill>
                <a:sym typeface="Arial"/>
              </a:rPr>
              <a:t>Building Stronger Bridges | 2020 CMHO Virtual Conference</a:t>
            </a:r>
            <a:endParaRPr lang="en-CA" kern="0" dirty="0">
              <a:solidFill>
                <a:srgbClr val="45BCB6"/>
              </a:solidFill>
              <a:sym typeface="Arial"/>
            </a:endParaRPr>
          </a:p>
        </p:txBody>
      </p:sp>
      <p:pic>
        <p:nvPicPr>
          <p:cNvPr id="7" name="Picture 6">
            <a:extLst>
              <a:ext uri="{FF2B5EF4-FFF2-40B4-BE49-F238E27FC236}">
                <a16:creationId xmlns:a16="http://schemas.microsoft.com/office/drawing/2014/main" id="{4A64A84B-6FFE-9847-A0AF-ADAA3D72CED3}"/>
              </a:ext>
            </a:extLst>
          </p:cNvPr>
          <p:cNvPicPr>
            <a:picLocks noChangeAspect="1"/>
          </p:cNvPicPr>
          <p:nvPr/>
        </p:nvPicPr>
        <p:blipFill>
          <a:blip r:embed="rId3"/>
          <a:stretch>
            <a:fillRect/>
          </a:stretch>
        </p:blipFill>
        <p:spPr>
          <a:xfrm>
            <a:off x="1553251" y="3559175"/>
            <a:ext cx="9085497" cy="1835150"/>
          </a:xfrm>
          <a:prstGeom prst="rect">
            <a:avLst/>
          </a:prstGeom>
        </p:spPr>
      </p:pic>
      <p:pic>
        <p:nvPicPr>
          <p:cNvPr id="6" name="Content Placeholder 4">
            <a:extLst>
              <a:ext uri="{FF2B5EF4-FFF2-40B4-BE49-F238E27FC236}">
                <a16:creationId xmlns:a16="http://schemas.microsoft.com/office/drawing/2014/main" id="{4BFCF579-BF35-1640-AC5F-13B240F154A9}"/>
              </a:ext>
            </a:extLst>
          </p:cNvPr>
          <p:cNvPicPr>
            <a:picLocks noChangeAspect="1"/>
          </p:cNvPicPr>
          <p:nvPr/>
        </p:nvPicPr>
        <p:blipFill>
          <a:blip r:embed="rId4"/>
          <a:stretch>
            <a:fillRect/>
          </a:stretch>
        </p:blipFill>
        <p:spPr>
          <a:xfrm>
            <a:off x="2554865" y="2187272"/>
            <a:ext cx="7248525" cy="3838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5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5" name="Text Placeholder 4"/>
          <p:cNvSpPr>
            <a:spLocks noGrp="1"/>
          </p:cNvSpPr>
          <p:nvPr>
            <p:ph type="body" sz="quarter" idx="11"/>
          </p:nvPr>
        </p:nvSpPr>
        <p:spPr/>
        <p:txBody>
          <a:bodyPr/>
          <a:lstStyle/>
          <a:p>
            <a:r>
              <a:rPr lang="en-CA" sz="6000" dirty="0"/>
              <a:t>Do you have personal or professional experience navigating care transitions?</a:t>
            </a:r>
          </a:p>
        </p:txBody>
      </p:sp>
      <p:sp>
        <p:nvSpPr>
          <p:cNvPr id="6" name="Title 5"/>
          <p:cNvSpPr>
            <a:spLocks noGrp="1"/>
          </p:cNvSpPr>
          <p:nvPr>
            <p:ph type="title"/>
          </p:nvPr>
        </p:nvSpPr>
        <p:spPr/>
        <p:txBody>
          <a:bodyPr/>
          <a:lstStyle/>
          <a:p>
            <a:pPr algn="r"/>
            <a:r>
              <a:rPr lang="en-CA" dirty="0"/>
              <a:t>Polling Question</a:t>
            </a:r>
          </a:p>
        </p:txBody>
      </p:sp>
    </p:spTree>
    <p:extLst>
      <p:ext uri="{BB962C8B-B14F-4D97-AF65-F5344CB8AC3E}">
        <p14:creationId xmlns:p14="http://schemas.microsoft.com/office/powerpoint/2010/main" val="1179306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Content Placeholder 11" descr="&lt;strong&gt;Humber River Hospital&lt;/strong&gt;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015" y="5765576"/>
            <a:ext cx="1803970" cy="654187"/>
          </a:xfrm>
          <a:prstGeom prst="rect">
            <a:avLst/>
          </a:prstGeom>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992" y="5635470"/>
            <a:ext cx="179846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6"/>
          <a:stretch>
            <a:fillRect/>
          </a:stretch>
        </p:blipFill>
        <p:spPr>
          <a:xfrm>
            <a:off x="7917999" y="5542784"/>
            <a:ext cx="2118078" cy="1099769"/>
          </a:xfrm>
          <a:prstGeom prst="rect">
            <a:avLst/>
          </a:prstGeom>
        </p:spPr>
      </p:pic>
      <p:sp>
        <p:nvSpPr>
          <p:cNvPr id="2" name="Footer Placeholder 1"/>
          <p:cNvSpPr>
            <a:spLocks noGrp="1"/>
          </p:cNvSpPr>
          <p:nvPr>
            <p:ph type="ftr" sz="quarter" idx="11"/>
          </p:nvPr>
        </p:nvSpPr>
        <p:spPr>
          <a:xfrm>
            <a:off x="2837799" y="6549870"/>
            <a:ext cx="6512859" cy="365125"/>
          </a:xfrm>
        </p:spPr>
        <p:txBody>
          <a:bodyPr/>
          <a:lstStyle/>
          <a:p>
            <a:r>
              <a:rPr lang="en-US" dirty="0"/>
              <a:t>Building Stronger Bridges | 2020 CMHO Virtual Conference</a:t>
            </a:r>
            <a:endParaRPr lang="en-CA" dirty="0"/>
          </a:p>
        </p:txBody>
      </p:sp>
    </p:spTree>
    <p:extLst>
      <p:ext uri="{BB962C8B-B14F-4D97-AF65-F5344CB8AC3E}">
        <p14:creationId xmlns:p14="http://schemas.microsoft.com/office/powerpoint/2010/main" val="4076796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a:t>Prioritize through policy and </a:t>
            </a:r>
            <a:r>
              <a:rPr lang="en-CA" b="1" dirty="0"/>
              <a:t>process</a:t>
            </a:r>
            <a:r>
              <a:rPr lang="en-CA" dirty="0"/>
              <a:t>.</a:t>
            </a:r>
          </a:p>
        </p:txBody>
      </p:sp>
      <p:sp>
        <p:nvSpPr>
          <p:cNvPr id="2" name="Footer Placeholder 1"/>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4174379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749600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Transition Policy</a:t>
            </a:r>
            <a:endParaRPr lang="en-US" dirty="0"/>
          </a:p>
        </p:txBody>
      </p:sp>
      <p:sp>
        <p:nvSpPr>
          <p:cNvPr id="3" name="Content Placeholder 2"/>
          <p:cNvSpPr>
            <a:spLocks noGrp="1"/>
          </p:cNvSpPr>
          <p:nvPr>
            <p:ph idx="1"/>
          </p:nvPr>
        </p:nvSpPr>
        <p:spPr>
          <a:xfrm>
            <a:off x="1127337" y="1913798"/>
            <a:ext cx="4444641" cy="4112049"/>
          </a:xfrm>
        </p:spPr>
        <p:txBody>
          <a:bodyPr/>
          <a:lstStyle/>
          <a:p>
            <a:r>
              <a:rPr lang="en-CA" dirty="0">
                <a:solidFill>
                  <a:schemeClr val="tx1"/>
                </a:solidFill>
              </a:rPr>
              <a:t>1.2 </a:t>
            </a:r>
            <a:r>
              <a:rPr lang="en-US" dirty="0">
                <a:solidFill>
                  <a:schemeClr val="tx1"/>
                </a:solidFill>
              </a:rPr>
              <a:t>Develop an organization-specific transition policy with youth (</a:t>
            </a:r>
            <a:r>
              <a:rPr lang="en-US" i="1" dirty="0">
                <a:solidFill>
                  <a:schemeClr val="tx1"/>
                </a:solidFill>
              </a:rPr>
              <a:t>with input from family members/ caregivers</a:t>
            </a:r>
            <a:r>
              <a:rPr lang="en-US" dirty="0">
                <a:solidFill>
                  <a:schemeClr val="tx1"/>
                </a:solidFill>
              </a:rPr>
              <a:t>) that describes the organization’s approach to mental health care transitions, and make it publicly available.</a:t>
            </a:r>
          </a:p>
        </p:txBody>
      </p:sp>
      <p:sp>
        <p:nvSpPr>
          <p:cNvPr id="4" name="Footer Placeholder 3"/>
          <p:cNvSpPr>
            <a:spLocks noGrp="1"/>
          </p:cNvSpPr>
          <p:nvPr>
            <p:ph type="ftr" sz="quarter" idx="3"/>
          </p:nvPr>
        </p:nvSpPr>
        <p:spPr/>
        <p:txBody>
          <a:bodyPr/>
          <a:lstStyle/>
          <a:p>
            <a:pPr defTabSz="864068">
              <a:buClr>
                <a:srgbClr val="000000"/>
              </a:buClr>
            </a:pPr>
            <a:r>
              <a:rPr lang="en-US" kern="0">
                <a:solidFill>
                  <a:srgbClr val="45BCB6"/>
                </a:solidFill>
                <a:sym typeface="Arial"/>
              </a:rPr>
              <a:t>Building Stronger Bridges | 2020 CMHO Virtual Conference</a:t>
            </a:r>
            <a:endParaRPr lang="en-CA" kern="0">
              <a:solidFill>
                <a:srgbClr val="45BCB6"/>
              </a:solidFill>
              <a:sym typeface="Arial"/>
            </a:endParaRPr>
          </a:p>
        </p:txBody>
      </p:sp>
      <p:pic>
        <p:nvPicPr>
          <p:cNvPr id="5" name="Picture 4"/>
          <p:cNvPicPr>
            <a:picLocks noChangeAspect="1"/>
          </p:cNvPicPr>
          <p:nvPr/>
        </p:nvPicPr>
        <p:blipFill>
          <a:blip r:embed="rId2"/>
          <a:stretch>
            <a:fillRect/>
          </a:stretch>
        </p:blipFill>
        <p:spPr>
          <a:xfrm>
            <a:off x="6244318" y="1786282"/>
            <a:ext cx="5038659" cy="4094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1860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Care navigator tracking database</a:t>
            </a:r>
          </a:p>
        </p:txBody>
      </p:sp>
      <p:sp>
        <p:nvSpPr>
          <p:cNvPr id="3" name="Content Placeholder 2"/>
          <p:cNvSpPr>
            <a:spLocks noGrp="1"/>
          </p:cNvSpPr>
          <p:nvPr>
            <p:ph idx="1"/>
          </p:nvPr>
        </p:nvSpPr>
        <p:spPr>
          <a:xfrm>
            <a:off x="838200" y="1730624"/>
            <a:ext cx="10515600" cy="4351338"/>
          </a:xfrm>
        </p:spPr>
        <p:txBody>
          <a:bodyPr/>
          <a:lstStyle/>
          <a:p>
            <a:r>
              <a:rPr lang="en-US" dirty="0"/>
              <a:t>2.2 Establish a transition flow sheet or log book that tracks the completion of important steps as youth transition out of child and adolescent mental health services.</a:t>
            </a:r>
            <a:endParaRPr lang="en-CA" dirty="0"/>
          </a:p>
        </p:txBody>
      </p:sp>
      <p:pic>
        <p:nvPicPr>
          <p:cNvPr id="4" name="Picture 3"/>
          <p:cNvPicPr>
            <a:picLocks noChangeAspect="1"/>
          </p:cNvPicPr>
          <p:nvPr/>
        </p:nvPicPr>
        <p:blipFill>
          <a:blip r:embed="rId2"/>
          <a:stretch>
            <a:fillRect/>
          </a:stretch>
        </p:blipFill>
        <p:spPr>
          <a:xfrm>
            <a:off x="1075706" y="3007965"/>
            <a:ext cx="9942529" cy="3208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3"/>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2081145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Evaluate at every stage.</a:t>
            </a:r>
          </a:p>
        </p:txBody>
      </p:sp>
      <p:sp>
        <p:nvSpPr>
          <p:cNvPr id="2" name="Footer Placeholder 1"/>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2847551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Care Transition Measures</a:t>
            </a:r>
          </a:p>
        </p:txBody>
      </p:sp>
      <p:pic>
        <p:nvPicPr>
          <p:cNvPr id="2" name="Content Placeholder 1"/>
          <p:cNvPicPr>
            <a:picLocks noGrp="1" noChangeAspect="1"/>
          </p:cNvPicPr>
          <p:nvPr>
            <p:ph idx="1"/>
          </p:nvPr>
        </p:nvPicPr>
        <p:blipFill>
          <a:blip r:embed="rId3"/>
          <a:stretch>
            <a:fillRect/>
          </a:stretch>
        </p:blipFill>
        <p:spPr>
          <a:xfrm>
            <a:off x="1146347" y="2553517"/>
            <a:ext cx="9899303" cy="3253839"/>
          </a:xfrm>
          <a:prstGeom prst="rect">
            <a:avLst/>
          </a:prstGeom>
        </p:spPr>
      </p:pic>
      <p:sp>
        <p:nvSpPr>
          <p:cNvPr id="3" name="Footer Placeholder 2"/>
          <p:cNvSpPr>
            <a:spLocks noGrp="1"/>
          </p:cNvSpPr>
          <p:nvPr>
            <p:ph type="ftr" sz="quarter" idx="3"/>
          </p:nvPr>
        </p:nvSpPr>
        <p:spPr/>
        <p:txBody>
          <a:bodyPr/>
          <a:lstStyle/>
          <a:p>
            <a:r>
              <a:rPr lang="en-US"/>
              <a:t>Building Stronger Bridges | 2020 CMHO Virtual Conference</a:t>
            </a:r>
            <a:endParaRPr lang="en-CA" dirty="0"/>
          </a:p>
        </p:txBody>
      </p:sp>
      <p:sp>
        <p:nvSpPr>
          <p:cNvPr id="6" name="Content Placeholder 2"/>
          <p:cNvSpPr txBox="1">
            <a:spLocks/>
          </p:cNvSpPr>
          <p:nvPr/>
        </p:nvSpPr>
        <p:spPr>
          <a:xfrm>
            <a:off x="838200" y="2183913"/>
            <a:ext cx="10515600" cy="39930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Core Components Of Effective Youth Transition (CCEYT) Checklist </a:t>
            </a:r>
            <a:endParaRPr lang="en-CA" dirty="0"/>
          </a:p>
        </p:txBody>
      </p:sp>
      <p:pic>
        <p:nvPicPr>
          <p:cNvPr id="7" name="Picture 6"/>
          <p:cNvPicPr>
            <a:picLocks noChangeAspect="1"/>
          </p:cNvPicPr>
          <p:nvPr/>
        </p:nvPicPr>
        <p:blipFill>
          <a:blip r:embed="rId4"/>
          <a:stretch>
            <a:fillRect/>
          </a:stretch>
        </p:blipFill>
        <p:spPr>
          <a:xfrm>
            <a:off x="546265" y="2127067"/>
            <a:ext cx="10664041" cy="4161318"/>
          </a:xfrm>
          <a:prstGeom prst="rect">
            <a:avLst/>
          </a:prstGeom>
        </p:spPr>
      </p:pic>
      <p:sp>
        <p:nvSpPr>
          <p:cNvPr id="8"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2"/>
                </a:solidFill>
                <a:latin typeface="PT Sans" panose="020B0503020203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PT Sans" panose="020B05030202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T Sans" panose="020B05030202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PT Sans"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Navigation Satisfaction Tool (NAVSAT)</a:t>
            </a:r>
          </a:p>
        </p:txBody>
      </p:sp>
      <p:pic>
        <p:nvPicPr>
          <p:cNvPr id="1028" name="Picture 4" descr="Family Navigation Project">
            <a:extLst>
              <a:ext uri="{FF2B5EF4-FFF2-40B4-BE49-F238E27FC236}">
                <a16:creationId xmlns:a16="http://schemas.microsoft.com/office/drawing/2014/main" id="{B65384DB-8FB2-F148-A093-DB0D2DE129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12" t="9660" r="66458" b="13741"/>
          <a:stretch/>
        </p:blipFill>
        <p:spPr bwMode="auto">
          <a:xfrm>
            <a:off x="8737600" y="1714203"/>
            <a:ext cx="1488678" cy="102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Transition Follow up</a:t>
            </a:r>
          </a:p>
        </p:txBody>
      </p:sp>
      <p:sp>
        <p:nvSpPr>
          <p:cNvPr id="3" name="Content Placeholder 2"/>
          <p:cNvSpPr>
            <a:spLocks noGrp="1"/>
          </p:cNvSpPr>
          <p:nvPr>
            <p:ph idx="1"/>
          </p:nvPr>
        </p:nvSpPr>
        <p:spPr/>
        <p:txBody>
          <a:bodyPr/>
          <a:lstStyle/>
          <a:p>
            <a:r>
              <a:rPr lang="en-US" dirty="0"/>
              <a:t>6.1 The person most responsible for the transition, contacts the youth (and family members/caregivers, if appropriate) 3 to 6 months after last child and adolescent mental health service visit, or sooner if necessary, to confirm transfer to adult mental health services.</a:t>
            </a:r>
            <a:endParaRPr lang="en-CA" dirty="0"/>
          </a:p>
        </p:txBody>
      </p:sp>
      <p:sp>
        <p:nvSpPr>
          <p:cNvPr id="4" name="Footer Placeholder 3"/>
          <p:cNvSpPr>
            <a:spLocks noGrp="1"/>
          </p:cNvSpPr>
          <p:nvPr>
            <p:ph type="ftr" sz="quarter" idx="3"/>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10222865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52282-A03F-4CA2-92FE-F5BA71DEE10E}"/>
              </a:ext>
            </a:extLst>
          </p:cNvPr>
          <p:cNvSpPr>
            <a:spLocks noGrp="1"/>
          </p:cNvSpPr>
          <p:nvPr>
            <p:ph type="ctrTitle"/>
          </p:nvPr>
        </p:nvSpPr>
        <p:spPr/>
        <p:txBody>
          <a:bodyPr/>
          <a:lstStyle/>
          <a:p>
            <a:r>
              <a:rPr lang="en-CA" dirty="0"/>
              <a:t>Next Steps</a:t>
            </a:r>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Tree>
    <p:extLst>
      <p:ext uri="{BB962C8B-B14F-4D97-AF65-F5344CB8AC3E}">
        <p14:creationId xmlns:p14="http://schemas.microsoft.com/office/powerpoint/2010/main" val="31967609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2924175" y="1168400"/>
            <a:ext cx="9267825" cy="481013"/>
          </a:xfrm>
        </p:spPr>
        <p:txBody>
          <a:bodyPr/>
          <a:lstStyle/>
          <a:p>
            <a:r>
              <a:rPr lang="en-CA" dirty="0"/>
              <a:t>Resource Page</a:t>
            </a:r>
          </a:p>
        </p:txBody>
      </p:sp>
      <p:pic>
        <p:nvPicPr>
          <p:cNvPr id="9" name="Picture 8"/>
          <p:cNvPicPr>
            <a:picLocks noChangeAspect="1"/>
          </p:cNvPicPr>
          <p:nvPr/>
        </p:nvPicPr>
        <p:blipFill>
          <a:blip r:embed="rId2"/>
          <a:stretch>
            <a:fillRect/>
          </a:stretch>
        </p:blipFill>
        <p:spPr>
          <a:xfrm>
            <a:off x="472786" y="796789"/>
            <a:ext cx="11246428" cy="5264421"/>
          </a:xfrm>
          <a:prstGeom prst="rect">
            <a:avLst/>
          </a:prstGeom>
        </p:spPr>
      </p:pic>
      <p:sp>
        <p:nvSpPr>
          <p:cNvPr id="10" name="Footer Placeholder 9"/>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2937727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Building Stronger Bridges | 2020 CMHO Virtual Conference</a:t>
            </a:r>
            <a:endParaRPr lang="en-CA" dirty="0"/>
          </a:p>
        </p:txBody>
      </p:sp>
      <p:sp>
        <p:nvSpPr>
          <p:cNvPr id="5" name="Text Placeholder 4"/>
          <p:cNvSpPr>
            <a:spLocks noGrp="1"/>
          </p:cNvSpPr>
          <p:nvPr>
            <p:ph type="body" sz="quarter" idx="11"/>
          </p:nvPr>
        </p:nvSpPr>
        <p:spPr/>
        <p:txBody>
          <a:bodyPr/>
          <a:lstStyle/>
          <a:p>
            <a:r>
              <a:rPr lang="en-CA" sz="6000" dirty="0"/>
              <a:t>Are you aware of care transition resources within your organization?</a:t>
            </a:r>
          </a:p>
        </p:txBody>
      </p:sp>
      <p:sp>
        <p:nvSpPr>
          <p:cNvPr id="6" name="Title 5"/>
          <p:cNvSpPr>
            <a:spLocks noGrp="1"/>
          </p:cNvSpPr>
          <p:nvPr>
            <p:ph type="title"/>
          </p:nvPr>
        </p:nvSpPr>
        <p:spPr/>
        <p:txBody>
          <a:bodyPr/>
          <a:lstStyle/>
          <a:p>
            <a:pPr algn="r"/>
            <a:r>
              <a:rPr lang="en-CA" dirty="0"/>
              <a:t>Polling Question</a:t>
            </a:r>
          </a:p>
        </p:txBody>
      </p:sp>
    </p:spTree>
    <p:extLst>
      <p:ext uri="{BB962C8B-B14F-4D97-AF65-F5344CB8AC3E}">
        <p14:creationId xmlns:p14="http://schemas.microsoft.com/office/powerpoint/2010/main" val="3228765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CA" dirty="0">
                <a:solidFill>
                  <a:schemeClr val="accent2"/>
                </a:solidFill>
              </a:rPr>
              <a:t>TRANSITIONS TOOLKIT</a:t>
            </a:r>
          </a:p>
        </p:txBody>
      </p:sp>
      <p:sp>
        <p:nvSpPr>
          <p:cNvPr id="5" name="Text Placeholder 4"/>
          <p:cNvSpPr>
            <a:spLocks noGrp="1"/>
          </p:cNvSpPr>
          <p:nvPr>
            <p:ph type="body" sz="quarter" idx="13"/>
          </p:nvPr>
        </p:nvSpPr>
        <p:spPr/>
        <p:txBody>
          <a:bodyPr/>
          <a:lstStyle/>
          <a:p>
            <a:r>
              <a:rPr lang="en-US" dirty="0">
                <a:solidFill>
                  <a:schemeClr val="tx2"/>
                </a:solidFill>
              </a:rPr>
              <a:t>Operationalizing the Delphi core components in collaboration with youth, caregivers, and clinicians.</a:t>
            </a:r>
          </a:p>
        </p:txBody>
      </p:sp>
      <p:sp>
        <p:nvSpPr>
          <p:cNvPr id="4" name="Footer Placeholder 3"/>
          <p:cNvSpPr>
            <a:spLocks noGrp="1"/>
          </p:cNvSpPr>
          <p:nvPr>
            <p:ph type="ftr" sz="quarter" idx="3"/>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25860660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CA" dirty="0">
                <a:solidFill>
                  <a:schemeClr val="accent1"/>
                </a:solidFill>
              </a:rPr>
              <a:t>IMPLEMENTATION TRAINING</a:t>
            </a:r>
          </a:p>
        </p:txBody>
      </p:sp>
      <p:sp>
        <p:nvSpPr>
          <p:cNvPr id="5" name="Text Placeholder 4"/>
          <p:cNvSpPr>
            <a:spLocks noGrp="1"/>
          </p:cNvSpPr>
          <p:nvPr>
            <p:ph type="body" sz="quarter" idx="13"/>
          </p:nvPr>
        </p:nvSpPr>
        <p:spPr/>
        <p:txBody>
          <a:bodyPr>
            <a:normAutofit fontScale="92500" lnSpcReduction="10000"/>
          </a:bodyPr>
          <a:lstStyle/>
          <a:p>
            <a:r>
              <a:rPr lang="en-US" dirty="0">
                <a:solidFill>
                  <a:schemeClr val="tx2"/>
                </a:solidFill>
              </a:rPr>
              <a:t>SickKids Centre for Community Mental Health Learning Institute</a:t>
            </a:r>
          </a:p>
          <a:p>
            <a:endParaRPr lang="en-US" dirty="0">
              <a:solidFill>
                <a:schemeClr val="tx2"/>
              </a:solidFill>
            </a:endParaRPr>
          </a:p>
          <a:p>
            <a:r>
              <a:rPr lang="en-US" b="1" dirty="0">
                <a:solidFill>
                  <a:schemeClr val="tx2"/>
                </a:solidFill>
              </a:rPr>
              <a:t>April 21 &amp; 28, 2021</a:t>
            </a:r>
          </a:p>
        </p:txBody>
      </p:sp>
      <p:sp>
        <p:nvSpPr>
          <p:cNvPr id="4" name="Footer Placeholder 3"/>
          <p:cNvSpPr>
            <a:spLocks noGrp="1"/>
          </p:cNvSpPr>
          <p:nvPr>
            <p:ph type="ftr" sz="quarter" idx="3"/>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3512972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pPr fontAlgn="base"/>
            <a:r>
              <a:rPr lang="en-US" dirty="0">
                <a:solidFill>
                  <a:schemeClr val="tx2"/>
                </a:solidFill>
              </a:rPr>
              <a:t>Transitions From Youth To Adult Health Care Services</a:t>
            </a:r>
          </a:p>
        </p:txBody>
      </p:sp>
      <p:sp>
        <p:nvSpPr>
          <p:cNvPr id="4" name="Footer Placeholder 3"/>
          <p:cNvSpPr>
            <a:spLocks noGrp="1"/>
          </p:cNvSpPr>
          <p:nvPr>
            <p:ph type="ftr" sz="quarter" idx="3"/>
          </p:nvPr>
        </p:nvSpPr>
        <p:spPr/>
        <p:txBody>
          <a:bodyPr/>
          <a:lstStyle/>
          <a:p>
            <a:r>
              <a:rPr lang="en-US"/>
              <a:t>Building Stronger Bridges | 2020 CMHO Virtual Conference</a:t>
            </a:r>
            <a:endParaRPr lang="en-CA"/>
          </a:p>
        </p:txBody>
      </p:sp>
      <p:pic>
        <p:nvPicPr>
          <p:cNvPr id="1028" name="Picture 4" descr="Year in Review: Implementation Guide — Ontario's Anesthesiolog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156" y="1886946"/>
            <a:ext cx="5543014" cy="25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205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End slide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Footer Placeholder 3"/>
          <p:cNvSpPr>
            <a:spLocks noGrp="1"/>
          </p:cNvSpPr>
          <p:nvPr>
            <p:ph type="ftr" sz="quarter" idx="11"/>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38170495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Building Stronger Bridges | 2020 CMHO Virtual Conference</a:t>
            </a:r>
            <a:endParaRPr kumimoji="0" lang="en-CA" sz="1200" b="0" i="0" u="none" strike="noStrike" kern="1200" cap="none" spc="0" normalizeH="0" baseline="0" noProof="0" dirty="0">
              <a:ln>
                <a:noFill/>
              </a:ln>
              <a:solidFill>
                <a:srgbClr val="062958"/>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603289766"/>
      </p:ext>
    </p:extLst>
  </p:cSld>
  <p:clrMapOvr>
    <a:masterClrMapping/>
  </p:clrMapOvr>
  <mc:AlternateContent xmlns:mc="http://schemas.openxmlformats.org/markup-compatibility/2006" xmlns:p14="http://schemas.microsoft.com/office/powerpoint/2010/main">
    <mc:Choice Requires="p14">
      <p:transition spd="slow" p14:dur="2000" advTm="1379"/>
    </mc:Choice>
    <mc:Fallback xmlns="">
      <p:transition spd="slow" advTm="137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p:txBody>
          <a:bodyPr>
            <a:noAutofit/>
          </a:bodyPr>
          <a:lstStyle/>
          <a:p>
            <a:pPr lvl="0"/>
            <a:r>
              <a:rPr lang="en-US" dirty="0"/>
              <a:t>Learn about a national study identifying priorities in youth mental health transitions with youth, parents/caregivers, and clinicians/administrators. </a:t>
            </a:r>
            <a:endParaRPr lang="en-CA" dirty="0"/>
          </a:p>
        </p:txBody>
      </p:sp>
      <p:sp>
        <p:nvSpPr>
          <p:cNvPr id="5" name="Text Placeholder 4"/>
          <p:cNvSpPr>
            <a:spLocks noGrp="1"/>
          </p:cNvSpPr>
          <p:nvPr>
            <p:ph type="body" sz="quarter" idx="21"/>
          </p:nvPr>
        </p:nvSpPr>
        <p:spPr>
          <a:xfrm>
            <a:off x="3581400" y="2647799"/>
            <a:ext cx="7772400" cy="705229"/>
          </a:xfrm>
        </p:spPr>
        <p:txBody>
          <a:bodyPr>
            <a:normAutofit lnSpcReduction="10000"/>
          </a:bodyPr>
          <a:lstStyle/>
          <a:p>
            <a:pPr lvl="0"/>
            <a:r>
              <a:rPr lang="en-US" dirty="0"/>
              <a:t>Understand the core components of successful mental health transitions prioritized by these stakeholder groups.</a:t>
            </a:r>
            <a:endParaRPr lang="en-CA" dirty="0"/>
          </a:p>
          <a:p>
            <a:endParaRPr lang="en-CA" dirty="0"/>
          </a:p>
        </p:txBody>
      </p:sp>
      <p:sp>
        <p:nvSpPr>
          <p:cNvPr id="6" name="Text Placeholder 5"/>
          <p:cNvSpPr>
            <a:spLocks noGrp="1"/>
          </p:cNvSpPr>
          <p:nvPr>
            <p:ph type="body" sz="quarter" idx="22"/>
          </p:nvPr>
        </p:nvSpPr>
        <p:spPr>
          <a:xfrm>
            <a:off x="3581400" y="3741089"/>
            <a:ext cx="7772400" cy="705229"/>
          </a:xfrm>
        </p:spPr>
        <p:txBody>
          <a:bodyPr>
            <a:noAutofit/>
          </a:bodyPr>
          <a:lstStyle/>
          <a:p>
            <a:pPr lvl="0"/>
            <a:r>
              <a:rPr lang="en-US" dirty="0"/>
              <a:t>Discuss the implementation of core components through transition policies and interventions, including key tools and resources to support their adaptation in your context. </a:t>
            </a:r>
            <a:endParaRPr lang="en-CA" dirty="0"/>
          </a:p>
          <a:p>
            <a:endParaRPr lang="en-CA" dirty="0"/>
          </a:p>
        </p:txBody>
      </p:sp>
      <p:sp>
        <p:nvSpPr>
          <p:cNvPr id="11" name="Text Placeholder 10"/>
          <p:cNvSpPr>
            <a:spLocks noGrp="1"/>
          </p:cNvSpPr>
          <p:nvPr>
            <p:ph type="body" sz="quarter" idx="27"/>
          </p:nvPr>
        </p:nvSpPr>
        <p:spPr>
          <a:xfrm>
            <a:off x="2787621" y="3700366"/>
            <a:ext cx="771525" cy="785813"/>
          </a:xfrm>
        </p:spPr>
        <p:txBody>
          <a:bodyPr/>
          <a:lstStyle/>
          <a:p>
            <a:r>
              <a:rPr lang="en-CA" dirty="0"/>
              <a:t>3</a:t>
            </a:r>
          </a:p>
        </p:txBody>
      </p:sp>
      <p:sp>
        <p:nvSpPr>
          <p:cNvPr id="12" name="Text Placeholder 11"/>
          <p:cNvSpPr>
            <a:spLocks noGrp="1"/>
          </p:cNvSpPr>
          <p:nvPr>
            <p:ph type="body" sz="quarter" idx="28"/>
          </p:nvPr>
        </p:nvSpPr>
        <p:spPr>
          <a:xfrm>
            <a:off x="2780954" y="2610463"/>
            <a:ext cx="771525" cy="785813"/>
          </a:xfrm>
        </p:spPr>
        <p:txBody>
          <a:bodyPr/>
          <a:lstStyle/>
          <a:p>
            <a:r>
              <a:rPr lang="en-CA" dirty="0"/>
              <a:t>2</a:t>
            </a:r>
          </a:p>
        </p:txBody>
      </p:sp>
      <p:sp>
        <p:nvSpPr>
          <p:cNvPr id="13" name="Text Placeholder 12"/>
          <p:cNvSpPr>
            <a:spLocks noGrp="1"/>
          </p:cNvSpPr>
          <p:nvPr>
            <p:ph type="body" sz="quarter" idx="29"/>
          </p:nvPr>
        </p:nvSpPr>
        <p:spPr/>
        <p:txBody>
          <a:bodyPr/>
          <a:lstStyle/>
          <a:p>
            <a:r>
              <a:rPr lang="en-CA" dirty="0"/>
              <a:t>1</a:t>
            </a:r>
          </a:p>
        </p:txBody>
      </p:sp>
      <p:sp>
        <p:nvSpPr>
          <p:cNvPr id="14" name="Text Placeholder 13"/>
          <p:cNvSpPr>
            <a:spLocks noGrp="1"/>
          </p:cNvSpPr>
          <p:nvPr>
            <p:ph type="body" sz="quarter" idx="30"/>
          </p:nvPr>
        </p:nvSpPr>
        <p:spPr/>
        <p:txBody>
          <a:bodyPr/>
          <a:lstStyle/>
          <a:p>
            <a:pPr algn="ctr"/>
            <a:r>
              <a:rPr lang="en-CA" dirty="0"/>
              <a:t>Objectives</a:t>
            </a:r>
          </a:p>
        </p:txBody>
      </p:sp>
      <p:sp>
        <p:nvSpPr>
          <p:cNvPr id="2" name="Footer Placeholder 1"/>
          <p:cNvSpPr>
            <a:spLocks noGrp="1"/>
          </p:cNvSpPr>
          <p:nvPr>
            <p:ph type="ftr" sz="quarter" idx="10"/>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97180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CA" dirty="0"/>
              <a:t>Why Transitions Matter</a:t>
            </a:r>
          </a:p>
        </p:txBody>
      </p:sp>
      <p:sp>
        <p:nvSpPr>
          <p:cNvPr id="6" name="Text Placeholder 5"/>
          <p:cNvSpPr>
            <a:spLocks noGrp="1"/>
          </p:cNvSpPr>
          <p:nvPr>
            <p:ph type="body" sz="quarter" idx="21"/>
          </p:nvPr>
        </p:nvSpPr>
        <p:spPr/>
        <p:txBody>
          <a:bodyPr/>
          <a:lstStyle/>
          <a:p>
            <a:r>
              <a:rPr lang="en-CA" dirty="0"/>
              <a:t>Core Components of Transitions</a:t>
            </a:r>
          </a:p>
        </p:txBody>
      </p:sp>
      <p:sp>
        <p:nvSpPr>
          <p:cNvPr id="7" name="Text Placeholder 6"/>
          <p:cNvSpPr>
            <a:spLocks noGrp="1"/>
          </p:cNvSpPr>
          <p:nvPr>
            <p:ph type="body" sz="quarter" idx="22"/>
          </p:nvPr>
        </p:nvSpPr>
        <p:spPr/>
        <p:txBody>
          <a:bodyPr/>
          <a:lstStyle/>
          <a:p>
            <a:r>
              <a:rPr lang="en-CA" dirty="0"/>
              <a:t>Identifying Core Components</a:t>
            </a:r>
          </a:p>
        </p:txBody>
      </p:sp>
      <p:sp>
        <p:nvSpPr>
          <p:cNvPr id="8" name="Text Placeholder 7"/>
          <p:cNvSpPr>
            <a:spLocks noGrp="1"/>
          </p:cNvSpPr>
          <p:nvPr>
            <p:ph type="body" sz="quarter" idx="23"/>
          </p:nvPr>
        </p:nvSpPr>
        <p:spPr/>
        <p:txBody>
          <a:bodyPr/>
          <a:lstStyle/>
          <a:p>
            <a:r>
              <a:rPr lang="en-CA" dirty="0"/>
              <a:t>Operationalizing Core Components</a:t>
            </a:r>
          </a:p>
        </p:txBody>
      </p:sp>
      <p:sp>
        <p:nvSpPr>
          <p:cNvPr id="9" name="Text Placeholder 8"/>
          <p:cNvSpPr>
            <a:spLocks noGrp="1"/>
          </p:cNvSpPr>
          <p:nvPr>
            <p:ph type="body" sz="quarter" idx="24"/>
          </p:nvPr>
        </p:nvSpPr>
        <p:spPr/>
        <p:txBody>
          <a:bodyPr/>
          <a:lstStyle/>
          <a:p>
            <a:r>
              <a:rPr lang="en-CA" dirty="0"/>
              <a:t>What’s Next?</a:t>
            </a:r>
          </a:p>
        </p:txBody>
      </p:sp>
      <p:sp>
        <p:nvSpPr>
          <p:cNvPr id="10" name="Text Placeholder 9"/>
          <p:cNvSpPr>
            <a:spLocks noGrp="1"/>
          </p:cNvSpPr>
          <p:nvPr>
            <p:ph type="body" sz="quarter" idx="25"/>
          </p:nvPr>
        </p:nvSpPr>
        <p:spPr/>
        <p:txBody>
          <a:bodyPr/>
          <a:lstStyle/>
          <a:p>
            <a:r>
              <a:rPr lang="en-CA" dirty="0"/>
              <a:t>5</a:t>
            </a:r>
          </a:p>
        </p:txBody>
      </p:sp>
      <p:sp>
        <p:nvSpPr>
          <p:cNvPr id="11" name="Text Placeholder 10"/>
          <p:cNvSpPr>
            <a:spLocks noGrp="1"/>
          </p:cNvSpPr>
          <p:nvPr>
            <p:ph type="body" sz="quarter" idx="26"/>
          </p:nvPr>
        </p:nvSpPr>
        <p:spPr/>
        <p:txBody>
          <a:bodyPr/>
          <a:lstStyle/>
          <a:p>
            <a:r>
              <a:rPr lang="en-CA" dirty="0"/>
              <a:t>4</a:t>
            </a:r>
          </a:p>
        </p:txBody>
      </p:sp>
      <p:sp>
        <p:nvSpPr>
          <p:cNvPr id="12" name="Text Placeholder 11"/>
          <p:cNvSpPr>
            <a:spLocks noGrp="1"/>
          </p:cNvSpPr>
          <p:nvPr>
            <p:ph type="body" sz="quarter" idx="27"/>
          </p:nvPr>
        </p:nvSpPr>
        <p:spPr/>
        <p:txBody>
          <a:bodyPr/>
          <a:lstStyle/>
          <a:p>
            <a:r>
              <a:rPr lang="en-CA" dirty="0"/>
              <a:t>3</a:t>
            </a:r>
          </a:p>
        </p:txBody>
      </p:sp>
      <p:sp>
        <p:nvSpPr>
          <p:cNvPr id="13" name="Text Placeholder 12"/>
          <p:cNvSpPr>
            <a:spLocks noGrp="1"/>
          </p:cNvSpPr>
          <p:nvPr>
            <p:ph type="body" sz="quarter" idx="28"/>
          </p:nvPr>
        </p:nvSpPr>
        <p:spPr/>
        <p:txBody>
          <a:bodyPr/>
          <a:lstStyle/>
          <a:p>
            <a:r>
              <a:rPr lang="en-CA" dirty="0"/>
              <a:t>2</a:t>
            </a:r>
          </a:p>
        </p:txBody>
      </p:sp>
      <p:sp>
        <p:nvSpPr>
          <p:cNvPr id="14" name="Text Placeholder 13"/>
          <p:cNvSpPr>
            <a:spLocks noGrp="1"/>
          </p:cNvSpPr>
          <p:nvPr>
            <p:ph type="body" sz="quarter" idx="29"/>
          </p:nvPr>
        </p:nvSpPr>
        <p:spPr/>
        <p:txBody>
          <a:bodyPr/>
          <a:lstStyle/>
          <a:p>
            <a:r>
              <a:rPr lang="en-CA" dirty="0"/>
              <a:t>1</a:t>
            </a:r>
          </a:p>
        </p:txBody>
      </p:sp>
      <p:sp>
        <p:nvSpPr>
          <p:cNvPr id="15" name="Text Placeholder 14"/>
          <p:cNvSpPr>
            <a:spLocks noGrp="1"/>
          </p:cNvSpPr>
          <p:nvPr>
            <p:ph type="body" sz="quarter" idx="30"/>
          </p:nvPr>
        </p:nvSpPr>
        <p:spPr/>
        <p:txBody>
          <a:bodyPr/>
          <a:lstStyle/>
          <a:p>
            <a:pPr algn="ctr"/>
            <a:r>
              <a:rPr lang="en-CA" dirty="0"/>
              <a:t>Overview</a:t>
            </a:r>
          </a:p>
        </p:txBody>
      </p:sp>
      <p:sp>
        <p:nvSpPr>
          <p:cNvPr id="3" name="Footer Placeholder 2"/>
          <p:cNvSpPr>
            <a:spLocks noGrp="1"/>
          </p:cNvSpPr>
          <p:nvPr>
            <p:ph type="ftr" sz="quarter" idx="10"/>
          </p:nvPr>
        </p:nvSpPr>
        <p:spPr/>
        <p:txBody>
          <a:bodyPr/>
          <a:lstStyle/>
          <a:p>
            <a:r>
              <a:rPr lang="en-US"/>
              <a:t>Building Stronger Bridges | 2020 CMHO Virtual Conference</a:t>
            </a:r>
            <a:endParaRPr lang="en-CA"/>
          </a:p>
        </p:txBody>
      </p:sp>
    </p:spTree>
    <p:extLst>
      <p:ext uri="{BB962C8B-B14F-4D97-AF65-F5344CB8AC3E}">
        <p14:creationId xmlns:p14="http://schemas.microsoft.com/office/powerpoint/2010/main" val="269693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87056" y="834891"/>
            <a:ext cx="11417887" cy="5188217"/>
          </a:xfrm>
          <a:prstGeom prst="rect">
            <a:avLst/>
          </a:prstGeom>
        </p:spPr>
      </p:pic>
      <p:sp>
        <p:nvSpPr>
          <p:cNvPr id="14" name="Footer Placeholder 13"/>
          <p:cNvSpPr>
            <a:spLocks noGrp="1"/>
          </p:cNvSpPr>
          <p:nvPr>
            <p:ph type="ftr" sz="quarter" idx="11"/>
          </p:nvPr>
        </p:nvSpPr>
        <p:spPr/>
        <p:txBody>
          <a:bodyPr/>
          <a:lstStyle/>
          <a:p>
            <a:r>
              <a:rPr lang="en-US"/>
              <a:t>Building Stronger Bridges | 2020 CMHO Virtual Conference</a:t>
            </a:r>
            <a:endParaRPr lang="en-US" dirty="0"/>
          </a:p>
        </p:txBody>
      </p:sp>
    </p:spTree>
    <p:extLst>
      <p:ext uri="{BB962C8B-B14F-4D97-AF65-F5344CB8AC3E}">
        <p14:creationId xmlns:p14="http://schemas.microsoft.com/office/powerpoint/2010/main" val="2081399913"/>
      </p:ext>
    </p:extLst>
  </p:cSld>
  <p:clrMapOvr>
    <a:masterClrMapping/>
  </p:clrMapOvr>
</p:sld>
</file>

<file path=ppt/theme/theme1.xml><?xml version="1.0" encoding="utf-8"?>
<a:theme xmlns:a="http://schemas.openxmlformats.org/drawingml/2006/main" name="Titles">
  <a:themeElements>
    <a:clrScheme name="Custom 2">
      <a:dk1>
        <a:sysClr val="windowText" lastClr="000000"/>
      </a:dk1>
      <a:lt1>
        <a:sysClr val="window" lastClr="FFFFFF"/>
      </a:lt1>
      <a:dk2>
        <a:srgbClr val="062958"/>
      </a:dk2>
      <a:lt2>
        <a:srgbClr val="CCDBDC"/>
      </a:lt2>
      <a:accent1>
        <a:srgbClr val="63B1E5"/>
      </a:accent1>
      <a:accent2>
        <a:srgbClr val="45BCB6"/>
      </a:accent2>
      <a:accent3>
        <a:srgbClr val="FFB652"/>
      </a:accent3>
      <a:accent4>
        <a:srgbClr val="062958"/>
      </a:accent4>
      <a:accent5>
        <a:srgbClr val="CCDBDC"/>
      </a:accent5>
      <a:accent6>
        <a:srgbClr val="63B1E5"/>
      </a:accent6>
      <a:hlink>
        <a:srgbClr val="45BCB6"/>
      </a:hlink>
      <a:folHlink>
        <a:srgbClr val="63B1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8838-9710-43DD-9741-3941D65F1E5A}" vid="{EE3B2B8A-76EF-4AC9-97ED-914C990BA7DC}"/>
    </a:ext>
  </a:extLst>
</a:theme>
</file>

<file path=ppt/theme/theme2.xml><?xml version="1.0" encoding="utf-8"?>
<a:theme xmlns:a="http://schemas.openxmlformats.org/drawingml/2006/main" name="Content_Dark Blue">
  <a:themeElements>
    <a:clrScheme name="Custom 2">
      <a:dk1>
        <a:sysClr val="windowText" lastClr="000000"/>
      </a:dk1>
      <a:lt1>
        <a:sysClr val="window" lastClr="FFFFFF"/>
      </a:lt1>
      <a:dk2>
        <a:srgbClr val="062958"/>
      </a:dk2>
      <a:lt2>
        <a:srgbClr val="CCDBDC"/>
      </a:lt2>
      <a:accent1>
        <a:srgbClr val="63B1E5"/>
      </a:accent1>
      <a:accent2>
        <a:srgbClr val="45BCB6"/>
      </a:accent2>
      <a:accent3>
        <a:srgbClr val="FFB652"/>
      </a:accent3>
      <a:accent4>
        <a:srgbClr val="062958"/>
      </a:accent4>
      <a:accent5>
        <a:srgbClr val="CCDBDC"/>
      </a:accent5>
      <a:accent6>
        <a:srgbClr val="63B1E5"/>
      </a:accent6>
      <a:hlink>
        <a:srgbClr val="45BCB6"/>
      </a:hlink>
      <a:folHlink>
        <a:srgbClr val="63B1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8838-9710-43DD-9741-3941D65F1E5A}" vid="{C8640C18-C654-4152-8EC3-9B463BDC2D9D}"/>
    </a:ext>
  </a:extLst>
</a:theme>
</file>

<file path=ppt/theme/theme3.xml><?xml version="1.0" encoding="utf-8"?>
<a:theme xmlns:a="http://schemas.openxmlformats.org/drawingml/2006/main" name="Content_Light Blue">
  <a:themeElements>
    <a:clrScheme name="Custom 2">
      <a:dk1>
        <a:sysClr val="windowText" lastClr="000000"/>
      </a:dk1>
      <a:lt1>
        <a:sysClr val="window" lastClr="FFFFFF"/>
      </a:lt1>
      <a:dk2>
        <a:srgbClr val="062958"/>
      </a:dk2>
      <a:lt2>
        <a:srgbClr val="CCDBDC"/>
      </a:lt2>
      <a:accent1>
        <a:srgbClr val="63B1E5"/>
      </a:accent1>
      <a:accent2>
        <a:srgbClr val="45BCB6"/>
      </a:accent2>
      <a:accent3>
        <a:srgbClr val="FFB652"/>
      </a:accent3>
      <a:accent4>
        <a:srgbClr val="062958"/>
      </a:accent4>
      <a:accent5>
        <a:srgbClr val="CCDBDC"/>
      </a:accent5>
      <a:accent6>
        <a:srgbClr val="63B1E5"/>
      </a:accent6>
      <a:hlink>
        <a:srgbClr val="45BCB6"/>
      </a:hlink>
      <a:folHlink>
        <a:srgbClr val="63B1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8838-9710-43DD-9741-3941D65F1E5A}" vid="{5FA5EA2F-2400-4975-9D76-E4BB0FAA69C9}"/>
    </a:ext>
  </a:extLst>
</a:theme>
</file>

<file path=ppt/theme/theme4.xml><?xml version="1.0" encoding="utf-8"?>
<a:theme xmlns:a="http://schemas.openxmlformats.org/drawingml/2006/main" name="Content_Grey">
  <a:themeElements>
    <a:clrScheme name="Custom 2">
      <a:dk1>
        <a:sysClr val="windowText" lastClr="000000"/>
      </a:dk1>
      <a:lt1>
        <a:sysClr val="window" lastClr="FFFFFF"/>
      </a:lt1>
      <a:dk2>
        <a:srgbClr val="062958"/>
      </a:dk2>
      <a:lt2>
        <a:srgbClr val="CCDBDC"/>
      </a:lt2>
      <a:accent1>
        <a:srgbClr val="63B1E5"/>
      </a:accent1>
      <a:accent2>
        <a:srgbClr val="45BCB6"/>
      </a:accent2>
      <a:accent3>
        <a:srgbClr val="FFB652"/>
      </a:accent3>
      <a:accent4>
        <a:srgbClr val="062958"/>
      </a:accent4>
      <a:accent5>
        <a:srgbClr val="CCDBDC"/>
      </a:accent5>
      <a:accent6>
        <a:srgbClr val="63B1E5"/>
      </a:accent6>
      <a:hlink>
        <a:srgbClr val="45BCB6"/>
      </a:hlink>
      <a:folHlink>
        <a:srgbClr val="63B1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8838-9710-43DD-9741-3941D65F1E5A}" vid="{17FB663B-C7E6-4BF4-9961-88205C738F76}"/>
    </a:ext>
  </a:extLst>
</a:theme>
</file>

<file path=ppt/theme/theme5.xml><?xml version="1.0" encoding="utf-8"?>
<a:theme xmlns:a="http://schemas.openxmlformats.org/drawingml/2006/main" name="Content_Teal">
  <a:themeElements>
    <a:clrScheme name="Custom 2">
      <a:dk1>
        <a:sysClr val="windowText" lastClr="000000"/>
      </a:dk1>
      <a:lt1>
        <a:sysClr val="window" lastClr="FFFFFF"/>
      </a:lt1>
      <a:dk2>
        <a:srgbClr val="062958"/>
      </a:dk2>
      <a:lt2>
        <a:srgbClr val="CCDBDC"/>
      </a:lt2>
      <a:accent1>
        <a:srgbClr val="63B1E5"/>
      </a:accent1>
      <a:accent2>
        <a:srgbClr val="45BCB6"/>
      </a:accent2>
      <a:accent3>
        <a:srgbClr val="FFB652"/>
      </a:accent3>
      <a:accent4>
        <a:srgbClr val="062958"/>
      </a:accent4>
      <a:accent5>
        <a:srgbClr val="CCDBDC"/>
      </a:accent5>
      <a:accent6>
        <a:srgbClr val="63B1E5"/>
      </a:accent6>
      <a:hlink>
        <a:srgbClr val="45BCB6"/>
      </a:hlink>
      <a:folHlink>
        <a:srgbClr val="63B1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8838-9710-43DD-9741-3941D65F1E5A}" vid="{8E043919-4678-4FC2-B4F7-3C0699F55679}"/>
    </a:ext>
  </a:extLst>
</a:theme>
</file>

<file path=ppt/theme/theme6.xml><?xml version="1.0" encoding="utf-8"?>
<a:theme xmlns:a="http://schemas.openxmlformats.org/drawingml/2006/main" name="Content_Yellow">
  <a:themeElements>
    <a:clrScheme name="Custom 2">
      <a:dk1>
        <a:sysClr val="windowText" lastClr="000000"/>
      </a:dk1>
      <a:lt1>
        <a:sysClr val="window" lastClr="FFFFFF"/>
      </a:lt1>
      <a:dk2>
        <a:srgbClr val="062958"/>
      </a:dk2>
      <a:lt2>
        <a:srgbClr val="CCDBDC"/>
      </a:lt2>
      <a:accent1>
        <a:srgbClr val="63B1E5"/>
      </a:accent1>
      <a:accent2>
        <a:srgbClr val="45BCB6"/>
      </a:accent2>
      <a:accent3>
        <a:srgbClr val="FFB652"/>
      </a:accent3>
      <a:accent4>
        <a:srgbClr val="062958"/>
      </a:accent4>
      <a:accent5>
        <a:srgbClr val="CCDBDC"/>
      </a:accent5>
      <a:accent6>
        <a:srgbClr val="63B1E5"/>
      </a:accent6>
      <a:hlink>
        <a:srgbClr val="45BCB6"/>
      </a:hlink>
      <a:folHlink>
        <a:srgbClr val="63B1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8838-9710-43DD-9741-3941D65F1E5A}" vid="{FDA8BA12-77CF-444F-A389-6528B031C123}"/>
    </a:ext>
  </a:extLst>
</a:theme>
</file>

<file path=ppt/theme/theme7.xml><?xml version="1.0" encoding="utf-8"?>
<a:theme xmlns:a="http://schemas.openxmlformats.org/drawingml/2006/main" name="4_Office Theme">
  <a:themeElements>
    <a:clrScheme name="CMHO 1">
      <a:dk1>
        <a:srgbClr val="0D2C4E"/>
      </a:dk1>
      <a:lt1>
        <a:srgbClr val="F6A800"/>
      </a:lt1>
      <a:dk2>
        <a:srgbClr val="2875A3"/>
      </a:dk2>
      <a:lt2>
        <a:srgbClr val="C1BDB3"/>
      </a:lt2>
      <a:accent1>
        <a:srgbClr val="E8DEC7"/>
      </a:accent1>
      <a:accent2>
        <a:srgbClr val="000000"/>
      </a:accent2>
      <a:accent3>
        <a:srgbClr val="FFFFFF"/>
      </a:accent3>
      <a:accent4>
        <a:srgbClr val="F6A800"/>
      </a:accent4>
      <a:accent5>
        <a:srgbClr val="F6A800"/>
      </a:accent5>
      <a:accent6>
        <a:srgbClr val="F6A800"/>
      </a:accent6>
      <a:hlink>
        <a:srgbClr val="F6A800"/>
      </a:hlink>
      <a:folHlink>
        <a:srgbClr val="2875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itles">
  <a:themeElements>
    <a:clrScheme name="Custom 2">
      <a:dk1>
        <a:sysClr val="windowText" lastClr="000000"/>
      </a:dk1>
      <a:lt1>
        <a:sysClr val="window" lastClr="FFFFFF"/>
      </a:lt1>
      <a:dk2>
        <a:srgbClr val="062958"/>
      </a:dk2>
      <a:lt2>
        <a:srgbClr val="CCDBDC"/>
      </a:lt2>
      <a:accent1>
        <a:srgbClr val="63B1E5"/>
      </a:accent1>
      <a:accent2>
        <a:srgbClr val="45BCB6"/>
      </a:accent2>
      <a:accent3>
        <a:srgbClr val="FFB652"/>
      </a:accent3>
      <a:accent4>
        <a:srgbClr val="062958"/>
      </a:accent4>
      <a:accent5>
        <a:srgbClr val="CCDBDC"/>
      </a:accent5>
      <a:accent6>
        <a:srgbClr val="63B1E5"/>
      </a:accent6>
      <a:hlink>
        <a:srgbClr val="45BCB6"/>
      </a:hlink>
      <a:folHlink>
        <a:srgbClr val="63B1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598838-9710-43DD-9741-3941D65F1E5A}" vid="{EE3B2B8A-76EF-4AC9-97ED-914C990BA7D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8D47608BB88E4EA3EE0E4B5E17E4F8" ma:contentTypeVersion="12" ma:contentTypeDescription="Create a new document." ma:contentTypeScope="" ma:versionID="984138d65b5eb7cacd663e8d61a6ce19">
  <xsd:schema xmlns:xsd="http://www.w3.org/2001/XMLSchema" xmlns:xs="http://www.w3.org/2001/XMLSchema" xmlns:p="http://schemas.microsoft.com/office/2006/metadata/properties" xmlns:ns2="1f5a2e4e-c280-49c6-9a23-b6096d98b540" xmlns:ns3="25d81612-0647-4e5b-a8c8-4f22a01420a3" targetNamespace="http://schemas.microsoft.com/office/2006/metadata/properties" ma:root="true" ma:fieldsID="888836d849792b65fc421835f2af4506" ns2:_="" ns3:_="">
    <xsd:import namespace="1f5a2e4e-c280-49c6-9a23-b6096d98b540"/>
    <xsd:import namespace="25d81612-0647-4e5b-a8c8-4f22a01420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a2e4e-c280-49c6-9a23-b6096d98b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d81612-0647-4e5b-a8c8-4f22a01420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467AEB-2DE6-4549-B34D-AD2A570F146D}"/>
</file>

<file path=customXml/itemProps2.xml><?xml version="1.0" encoding="utf-8"?>
<ds:datastoreItem xmlns:ds="http://schemas.openxmlformats.org/officeDocument/2006/customXml" ds:itemID="{83568D37-6C75-48D1-9A31-DF5F5DAABB0E}"/>
</file>

<file path=customXml/itemProps3.xml><?xml version="1.0" encoding="utf-8"?>
<ds:datastoreItem xmlns:ds="http://schemas.openxmlformats.org/officeDocument/2006/customXml" ds:itemID="{09FE6398-5679-4C23-B3F7-158FA7D63626}"/>
</file>

<file path=docProps/app.xml><?xml version="1.0" encoding="utf-8"?>
<Properties xmlns="http://schemas.openxmlformats.org/officeDocument/2006/extended-properties" xmlns:vt="http://schemas.openxmlformats.org/officeDocument/2006/docPropsVTypes">
  <Template>Cleverley_PPT_Template_2019-11-28</Template>
  <TotalTime>516</TotalTime>
  <Words>1312</Words>
  <Application>Microsoft Office PowerPoint</Application>
  <PresentationFormat>Widescreen</PresentationFormat>
  <Paragraphs>221</Paragraphs>
  <Slides>64</Slides>
  <Notes>52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64</vt:i4>
      </vt:variant>
    </vt:vector>
  </HeadingPairs>
  <TitlesOfParts>
    <vt:vector size="78" baseType="lpstr">
      <vt:lpstr>Arial</vt:lpstr>
      <vt:lpstr>Calibri</vt:lpstr>
      <vt:lpstr>Helvetica</vt:lpstr>
      <vt:lpstr>Open Sans</vt:lpstr>
      <vt:lpstr>Open Sans ExtraBold</vt:lpstr>
      <vt:lpstr>PT Sans</vt:lpstr>
      <vt:lpstr>Titles</vt:lpstr>
      <vt:lpstr>Content_Dark Blue</vt:lpstr>
      <vt:lpstr>Content_Light Blue</vt:lpstr>
      <vt:lpstr>Content_Grey</vt:lpstr>
      <vt:lpstr>Content_Teal</vt:lpstr>
      <vt:lpstr>Content_Yellow</vt:lpstr>
      <vt:lpstr>4_Office Theme</vt:lpstr>
      <vt:lpstr>1_Titles</vt:lpstr>
      <vt:lpstr>PowerPoint Presentation</vt:lpstr>
      <vt:lpstr>PowerPoint Presentation</vt:lpstr>
      <vt:lpstr>The Cleverley Lab partners with youth and caregivers to co-design research that will improve mental health service access, transitions, and continuity of care.</vt:lpstr>
      <vt:lpstr>Polling Question</vt:lpstr>
      <vt:lpstr>Polling Question</vt:lpstr>
      <vt:lpstr>Polling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appointment will be in December. However, as of right now I have no idea what will be happening because of the pandemic.” [LYiTS Study Participant, Fall 2020]</vt:lpstr>
      <vt:lpstr>PowerPoint Presentation</vt:lpstr>
      <vt:lpstr>PowerPoint Presentation</vt:lpstr>
      <vt:lpstr>Core Components of Transitions from Child &amp; Adolescent Mental Health Services</vt:lpstr>
      <vt:lpstr>What do we mean by core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Core Components</vt:lpstr>
      <vt:lpstr>Expert Advisory Committee (EAC)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Implementing Core Components</vt:lpstr>
      <vt:lpstr>CHALLENGES AND FACILITATORS</vt:lpstr>
      <vt:lpstr>PowerPoint Presentation</vt:lpstr>
      <vt:lpstr>PowerPoint Presentation</vt:lpstr>
      <vt:lpstr>PowerPoint Presentation</vt:lpstr>
      <vt:lpstr>PowerPoint Presentation</vt:lpstr>
      <vt:lpstr>PowerPoint Presentation</vt:lpstr>
      <vt:lpstr>Components do not need to be implemented all at once.</vt:lpstr>
      <vt:lpstr>Components should be adapted to suit your context.</vt:lpstr>
      <vt:lpstr>PowerPoint Presentation</vt:lpstr>
      <vt:lpstr>Transition Protocols</vt:lpstr>
      <vt:lpstr>Transition Protocols</vt:lpstr>
      <vt:lpstr>PODS Discharge Summary</vt:lpstr>
      <vt:lpstr>Focus on readiness &amp; capacity building.</vt:lpstr>
      <vt:lpstr>Care Navigator</vt:lpstr>
      <vt:lpstr>PowerPoint Presentation</vt:lpstr>
      <vt:lpstr>Prioritize through policy and process.</vt:lpstr>
      <vt:lpstr>PowerPoint Presentation</vt:lpstr>
      <vt:lpstr>Transition Policy</vt:lpstr>
      <vt:lpstr>Care navigator tracking database</vt:lpstr>
      <vt:lpstr>Evaluate at every stage.</vt:lpstr>
      <vt:lpstr>Care Transition Measures</vt:lpstr>
      <vt:lpstr>Transition Follow up</vt:lpstr>
      <vt:lpstr>Next Steps</vt:lpstr>
      <vt:lpstr>PowerPoint Presentation</vt:lpstr>
      <vt:lpstr>TRANSITIONS TOOLKIT</vt:lpstr>
      <vt:lpstr>IMPLEMENTATION TRAINING</vt:lpstr>
      <vt:lpstr>PowerPoint Presentation</vt:lpstr>
      <vt:lpstr>End slide</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McCann</dc:creator>
  <cp:lastModifiedBy>Emma McCann</cp:lastModifiedBy>
  <cp:revision>33</cp:revision>
  <dcterms:created xsi:type="dcterms:W3CDTF">2020-11-26T15:27:30Z</dcterms:created>
  <dcterms:modified xsi:type="dcterms:W3CDTF">2020-11-27T21:50:26Z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4007589</vt:lpwstr>
  </property>
  <property fmtid="{D5CDD505-2E9C-101B-9397-08002B2CF9AE}" pid="3" name="NXPowerLiteSettings">
    <vt:lpwstr>C7000400038000</vt:lpwstr>
  </property>
  <property fmtid="{D5CDD505-2E9C-101B-9397-08002B2CF9AE}" pid="4" name="NXPowerLiteVersion">
    <vt:lpwstr>S9.0.1</vt:lpwstr>
  </property>
  <property fmtid="{D5CDD505-2E9C-101B-9397-08002B2CF9AE}" pid="5" name="ContentTypeId">
    <vt:lpwstr>0x010100CD8D47608BB88E4EA3EE0E4B5E17E4F8</vt:lpwstr>
  </property>
</Properties>
</file>